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5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719"/>
  </p:normalViewPr>
  <p:slideViewPr>
    <p:cSldViewPr snapToGrid="0">
      <p:cViewPr>
        <p:scale>
          <a:sx n="93" d="100"/>
          <a:sy n="93" d="100"/>
        </p:scale>
        <p:origin x="144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0D4CF2-6FA2-424C-99D6-5771E1B373A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502F875-8789-4C5B-9A4B-A48BDB165715}">
      <dgm:prSet/>
      <dgm:spPr/>
      <dgm:t>
        <a:bodyPr/>
        <a:lstStyle/>
        <a:p>
          <a:r>
            <a:rPr lang="el-GR"/>
            <a:t>Ορατή παρουσία στους δημόσιους χώρους.</a:t>
          </a:r>
          <a:endParaRPr lang="en-US"/>
        </a:p>
      </dgm:t>
    </dgm:pt>
    <dgm:pt modelId="{9BC2DA01-0170-4619-99D4-7E022698D764}" type="parTrans" cxnId="{94536EF0-4C9B-4F4A-ABA7-86343DA7A67E}">
      <dgm:prSet/>
      <dgm:spPr/>
      <dgm:t>
        <a:bodyPr/>
        <a:lstStyle/>
        <a:p>
          <a:endParaRPr lang="en-US"/>
        </a:p>
      </dgm:t>
    </dgm:pt>
    <dgm:pt modelId="{659B5289-FF9D-4880-8726-D7F19780BF6F}" type="sibTrans" cxnId="{94536EF0-4C9B-4F4A-ABA7-86343DA7A67E}">
      <dgm:prSet/>
      <dgm:spPr/>
      <dgm:t>
        <a:bodyPr/>
        <a:lstStyle/>
        <a:p>
          <a:endParaRPr lang="en-US"/>
        </a:p>
      </dgm:t>
    </dgm:pt>
    <dgm:pt modelId="{B5E52889-58CB-4A2F-9699-3900C430EFB8}">
      <dgm:prSet/>
      <dgm:spPr/>
      <dgm:t>
        <a:bodyPr/>
        <a:lstStyle/>
        <a:p>
          <a:r>
            <a:rPr lang="el-GR"/>
            <a:t>Παρέμβαση σε περιπτώσεις μικροπαραβατικότητας, ρύπανσης και ανομίας.</a:t>
          </a:r>
          <a:endParaRPr lang="en-US"/>
        </a:p>
      </dgm:t>
    </dgm:pt>
    <dgm:pt modelId="{65B411C2-43D3-4E2C-BC71-D870B2C19FBF}" type="parTrans" cxnId="{459EB397-C489-4FAE-8619-99D3C071C3BB}">
      <dgm:prSet/>
      <dgm:spPr/>
      <dgm:t>
        <a:bodyPr/>
        <a:lstStyle/>
        <a:p>
          <a:endParaRPr lang="en-US"/>
        </a:p>
      </dgm:t>
    </dgm:pt>
    <dgm:pt modelId="{FDDB1EDB-D319-4DBD-B8E7-5E1D613A5F5D}" type="sibTrans" cxnId="{459EB397-C489-4FAE-8619-99D3C071C3BB}">
      <dgm:prSet/>
      <dgm:spPr/>
      <dgm:t>
        <a:bodyPr/>
        <a:lstStyle/>
        <a:p>
          <a:endParaRPr lang="en-US"/>
        </a:p>
      </dgm:t>
    </dgm:pt>
    <dgm:pt modelId="{B7380889-9CBC-4701-B819-970BDF6EC945}">
      <dgm:prSet/>
      <dgm:spPr/>
      <dgm:t>
        <a:bodyPr/>
        <a:lstStyle/>
        <a:p>
          <a:r>
            <a:rPr lang="el-GR"/>
            <a:t>Καλλιέργεια εμπιστοσύνης και ασφάλειας στον δημότη.</a:t>
          </a:r>
          <a:endParaRPr lang="en-US"/>
        </a:p>
      </dgm:t>
    </dgm:pt>
    <dgm:pt modelId="{369BD53E-69D9-4DF7-96F7-6AF69A4E6723}" type="parTrans" cxnId="{A36A1BAB-B574-48E4-833E-9A483BBB7A8D}">
      <dgm:prSet/>
      <dgm:spPr/>
      <dgm:t>
        <a:bodyPr/>
        <a:lstStyle/>
        <a:p>
          <a:endParaRPr lang="en-US"/>
        </a:p>
      </dgm:t>
    </dgm:pt>
    <dgm:pt modelId="{33EE49CC-A25E-45F7-A41B-6CC9CB5E7E3E}" type="sibTrans" cxnId="{A36A1BAB-B574-48E4-833E-9A483BBB7A8D}">
      <dgm:prSet/>
      <dgm:spPr/>
      <dgm:t>
        <a:bodyPr/>
        <a:lstStyle/>
        <a:p>
          <a:endParaRPr lang="en-US"/>
        </a:p>
      </dgm:t>
    </dgm:pt>
    <dgm:pt modelId="{AD21849B-7F00-4843-862A-FF13F49B94E3}" type="pres">
      <dgm:prSet presAssocID="{9A0D4CF2-6FA2-424C-99D6-5771E1B373A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97A548-5BA5-9A48-8A12-AE6091E64EAD}" type="pres">
      <dgm:prSet presAssocID="{4502F875-8789-4C5B-9A4B-A48BDB165715}" presName="hierRoot1" presStyleCnt="0"/>
      <dgm:spPr/>
    </dgm:pt>
    <dgm:pt modelId="{D7F97AA6-DAB6-EC4F-8ACD-F24B377113A5}" type="pres">
      <dgm:prSet presAssocID="{4502F875-8789-4C5B-9A4B-A48BDB165715}" presName="composite" presStyleCnt="0"/>
      <dgm:spPr/>
    </dgm:pt>
    <dgm:pt modelId="{862920E9-A4D8-9E49-AB33-0015F574015F}" type="pres">
      <dgm:prSet presAssocID="{4502F875-8789-4C5B-9A4B-A48BDB165715}" presName="background" presStyleLbl="node0" presStyleIdx="0" presStyleCnt="3"/>
      <dgm:spPr/>
    </dgm:pt>
    <dgm:pt modelId="{39F68B3B-72AF-9240-AA58-F8E93F19AB34}" type="pres">
      <dgm:prSet presAssocID="{4502F875-8789-4C5B-9A4B-A48BDB165715}" presName="text" presStyleLbl="fgAcc0" presStyleIdx="0" presStyleCnt="3">
        <dgm:presLayoutVars>
          <dgm:chPref val="3"/>
        </dgm:presLayoutVars>
      </dgm:prSet>
      <dgm:spPr/>
    </dgm:pt>
    <dgm:pt modelId="{B4842EC7-8C0B-B94C-8EB8-5E85E054691E}" type="pres">
      <dgm:prSet presAssocID="{4502F875-8789-4C5B-9A4B-A48BDB165715}" presName="hierChild2" presStyleCnt="0"/>
      <dgm:spPr/>
    </dgm:pt>
    <dgm:pt modelId="{4CD6FE6B-FC9E-744B-8D82-DE7C234928C7}" type="pres">
      <dgm:prSet presAssocID="{B5E52889-58CB-4A2F-9699-3900C430EFB8}" presName="hierRoot1" presStyleCnt="0"/>
      <dgm:spPr/>
    </dgm:pt>
    <dgm:pt modelId="{9314BB4E-65D4-B24B-B825-B531149F670D}" type="pres">
      <dgm:prSet presAssocID="{B5E52889-58CB-4A2F-9699-3900C430EFB8}" presName="composite" presStyleCnt="0"/>
      <dgm:spPr/>
    </dgm:pt>
    <dgm:pt modelId="{052C5EA3-1FCD-544C-8068-7BA24A9B5881}" type="pres">
      <dgm:prSet presAssocID="{B5E52889-58CB-4A2F-9699-3900C430EFB8}" presName="background" presStyleLbl="node0" presStyleIdx="1" presStyleCnt="3"/>
      <dgm:spPr/>
    </dgm:pt>
    <dgm:pt modelId="{ABD24610-0FAF-644C-96EE-6C6AAA7A1419}" type="pres">
      <dgm:prSet presAssocID="{B5E52889-58CB-4A2F-9699-3900C430EFB8}" presName="text" presStyleLbl="fgAcc0" presStyleIdx="1" presStyleCnt="3">
        <dgm:presLayoutVars>
          <dgm:chPref val="3"/>
        </dgm:presLayoutVars>
      </dgm:prSet>
      <dgm:spPr/>
    </dgm:pt>
    <dgm:pt modelId="{A854B7CE-F488-4A4E-974E-611C8CD0FA6F}" type="pres">
      <dgm:prSet presAssocID="{B5E52889-58CB-4A2F-9699-3900C430EFB8}" presName="hierChild2" presStyleCnt="0"/>
      <dgm:spPr/>
    </dgm:pt>
    <dgm:pt modelId="{5B34657E-E322-F340-A982-FAA88C26D8D3}" type="pres">
      <dgm:prSet presAssocID="{B7380889-9CBC-4701-B819-970BDF6EC945}" presName="hierRoot1" presStyleCnt="0"/>
      <dgm:spPr/>
    </dgm:pt>
    <dgm:pt modelId="{27FAB40B-1D75-9846-B70D-3E083AA284CD}" type="pres">
      <dgm:prSet presAssocID="{B7380889-9CBC-4701-B819-970BDF6EC945}" presName="composite" presStyleCnt="0"/>
      <dgm:spPr/>
    </dgm:pt>
    <dgm:pt modelId="{10B7285F-0EF5-864C-ABC6-50D525B92D2B}" type="pres">
      <dgm:prSet presAssocID="{B7380889-9CBC-4701-B819-970BDF6EC945}" presName="background" presStyleLbl="node0" presStyleIdx="2" presStyleCnt="3"/>
      <dgm:spPr/>
    </dgm:pt>
    <dgm:pt modelId="{C837523B-C339-0D4C-83E7-CE60F2278F49}" type="pres">
      <dgm:prSet presAssocID="{B7380889-9CBC-4701-B819-970BDF6EC945}" presName="text" presStyleLbl="fgAcc0" presStyleIdx="2" presStyleCnt="3">
        <dgm:presLayoutVars>
          <dgm:chPref val="3"/>
        </dgm:presLayoutVars>
      </dgm:prSet>
      <dgm:spPr/>
    </dgm:pt>
    <dgm:pt modelId="{B3B01A18-1A26-B147-988F-900B618CE925}" type="pres">
      <dgm:prSet presAssocID="{B7380889-9CBC-4701-B819-970BDF6EC945}" presName="hierChild2" presStyleCnt="0"/>
      <dgm:spPr/>
    </dgm:pt>
  </dgm:ptLst>
  <dgm:cxnLst>
    <dgm:cxn modelId="{9903A710-BB62-134A-BD6E-E3A53CC25A56}" type="presOf" srcId="{B7380889-9CBC-4701-B819-970BDF6EC945}" destId="{C837523B-C339-0D4C-83E7-CE60F2278F49}" srcOrd="0" destOrd="0" presId="urn:microsoft.com/office/officeart/2005/8/layout/hierarchy1"/>
    <dgm:cxn modelId="{A258745D-88B6-6245-B461-03846B73B797}" type="presOf" srcId="{4502F875-8789-4C5B-9A4B-A48BDB165715}" destId="{39F68B3B-72AF-9240-AA58-F8E93F19AB34}" srcOrd="0" destOrd="0" presId="urn:microsoft.com/office/officeart/2005/8/layout/hierarchy1"/>
    <dgm:cxn modelId="{FCACDB6C-E0B4-274A-8499-F3493F88C5B7}" type="presOf" srcId="{9A0D4CF2-6FA2-424C-99D6-5771E1B373AC}" destId="{AD21849B-7F00-4843-862A-FF13F49B94E3}" srcOrd="0" destOrd="0" presId="urn:microsoft.com/office/officeart/2005/8/layout/hierarchy1"/>
    <dgm:cxn modelId="{459EB397-C489-4FAE-8619-99D3C071C3BB}" srcId="{9A0D4CF2-6FA2-424C-99D6-5771E1B373AC}" destId="{B5E52889-58CB-4A2F-9699-3900C430EFB8}" srcOrd="1" destOrd="0" parTransId="{65B411C2-43D3-4E2C-BC71-D870B2C19FBF}" sibTransId="{FDDB1EDB-D319-4DBD-B8E7-5E1D613A5F5D}"/>
    <dgm:cxn modelId="{A36A1BAB-B574-48E4-833E-9A483BBB7A8D}" srcId="{9A0D4CF2-6FA2-424C-99D6-5771E1B373AC}" destId="{B7380889-9CBC-4701-B819-970BDF6EC945}" srcOrd="2" destOrd="0" parTransId="{369BD53E-69D9-4DF7-96F7-6AF69A4E6723}" sibTransId="{33EE49CC-A25E-45F7-A41B-6CC9CB5E7E3E}"/>
    <dgm:cxn modelId="{E47CEBCF-2440-014E-B9A1-8A464D2E4D30}" type="presOf" srcId="{B5E52889-58CB-4A2F-9699-3900C430EFB8}" destId="{ABD24610-0FAF-644C-96EE-6C6AAA7A1419}" srcOrd="0" destOrd="0" presId="urn:microsoft.com/office/officeart/2005/8/layout/hierarchy1"/>
    <dgm:cxn modelId="{94536EF0-4C9B-4F4A-ABA7-86343DA7A67E}" srcId="{9A0D4CF2-6FA2-424C-99D6-5771E1B373AC}" destId="{4502F875-8789-4C5B-9A4B-A48BDB165715}" srcOrd="0" destOrd="0" parTransId="{9BC2DA01-0170-4619-99D4-7E022698D764}" sibTransId="{659B5289-FF9D-4880-8726-D7F19780BF6F}"/>
    <dgm:cxn modelId="{0E8D0C5D-F28B-104F-8867-C1FB3C9ECDCF}" type="presParOf" srcId="{AD21849B-7F00-4843-862A-FF13F49B94E3}" destId="{DC97A548-5BA5-9A48-8A12-AE6091E64EAD}" srcOrd="0" destOrd="0" presId="urn:microsoft.com/office/officeart/2005/8/layout/hierarchy1"/>
    <dgm:cxn modelId="{6E0C6D63-1904-E14A-BE07-89675E2FD02B}" type="presParOf" srcId="{DC97A548-5BA5-9A48-8A12-AE6091E64EAD}" destId="{D7F97AA6-DAB6-EC4F-8ACD-F24B377113A5}" srcOrd="0" destOrd="0" presId="urn:microsoft.com/office/officeart/2005/8/layout/hierarchy1"/>
    <dgm:cxn modelId="{DFF3DD2D-A965-464A-8F18-DE0476B81079}" type="presParOf" srcId="{D7F97AA6-DAB6-EC4F-8ACD-F24B377113A5}" destId="{862920E9-A4D8-9E49-AB33-0015F574015F}" srcOrd="0" destOrd="0" presId="urn:microsoft.com/office/officeart/2005/8/layout/hierarchy1"/>
    <dgm:cxn modelId="{6F64BF1A-A4AF-864B-B511-B234E76FAB7E}" type="presParOf" srcId="{D7F97AA6-DAB6-EC4F-8ACD-F24B377113A5}" destId="{39F68B3B-72AF-9240-AA58-F8E93F19AB34}" srcOrd="1" destOrd="0" presId="urn:microsoft.com/office/officeart/2005/8/layout/hierarchy1"/>
    <dgm:cxn modelId="{FAD31BDF-4A07-3444-8C8E-80E8A286439E}" type="presParOf" srcId="{DC97A548-5BA5-9A48-8A12-AE6091E64EAD}" destId="{B4842EC7-8C0B-B94C-8EB8-5E85E054691E}" srcOrd="1" destOrd="0" presId="urn:microsoft.com/office/officeart/2005/8/layout/hierarchy1"/>
    <dgm:cxn modelId="{1AFB8869-D0DD-1943-9F81-0046E819CF48}" type="presParOf" srcId="{AD21849B-7F00-4843-862A-FF13F49B94E3}" destId="{4CD6FE6B-FC9E-744B-8D82-DE7C234928C7}" srcOrd="1" destOrd="0" presId="urn:microsoft.com/office/officeart/2005/8/layout/hierarchy1"/>
    <dgm:cxn modelId="{FD147AE1-3328-5E41-92E8-0EDC2049EE33}" type="presParOf" srcId="{4CD6FE6B-FC9E-744B-8D82-DE7C234928C7}" destId="{9314BB4E-65D4-B24B-B825-B531149F670D}" srcOrd="0" destOrd="0" presId="urn:microsoft.com/office/officeart/2005/8/layout/hierarchy1"/>
    <dgm:cxn modelId="{62E64034-8D7F-9344-9D3F-7C8CF9537E95}" type="presParOf" srcId="{9314BB4E-65D4-B24B-B825-B531149F670D}" destId="{052C5EA3-1FCD-544C-8068-7BA24A9B5881}" srcOrd="0" destOrd="0" presId="urn:microsoft.com/office/officeart/2005/8/layout/hierarchy1"/>
    <dgm:cxn modelId="{BC394AE7-7FF3-4D47-9DBA-3D4E3DF392CD}" type="presParOf" srcId="{9314BB4E-65D4-B24B-B825-B531149F670D}" destId="{ABD24610-0FAF-644C-96EE-6C6AAA7A1419}" srcOrd="1" destOrd="0" presId="urn:microsoft.com/office/officeart/2005/8/layout/hierarchy1"/>
    <dgm:cxn modelId="{4E1B7B71-BAA0-E74A-978F-B87349ECDCEE}" type="presParOf" srcId="{4CD6FE6B-FC9E-744B-8D82-DE7C234928C7}" destId="{A854B7CE-F488-4A4E-974E-611C8CD0FA6F}" srcOrd="1" destOrd="0" presId="urn:microsoft.com/office/officeart/2005/8/layout/hierarchy1"/>
    <dgm:cxn modelId="{F64774C5-BA31-B34D-B772-76E0C21848B1}" type="presParOf" srcId="{AD21849B-7F00-4843-862A-FF13F49B94E3}" destId="{5B34657E-E322-F340-A982-FAA88C26D8D3}" srcOrd="2" destOrd="0" presId="urn:microsoft.com/office/officeart/2005/8/layout/hierarchy1"/>
    <dgm:cxn modelId="{8D51DC1A-D006-804D-9266-3977FEFEDD7B}" type="presParOf" srcId="{5B34657E-E322-F340-A982-FAA88C26D8D3}" destId="{27FAB40B-1D75-9846-B70D-3E083AA284CD}" srcOrd="0" destOrd="0" presId="urn:microsoft.com/office/officeart/2005/8/layout/hierarchy1"/>
    <dgm:cxn modelId="{CE13BC0E-4C15-694B-AD5F-865527D6784B}" type="presParOf" srcId="{27FAB40B-1D75-9846-B70D-3E083AA284CD}" destId="{10B7285F-0EF5-864C-ABC6-50D525B92D2B}" srcOrd="0" destOrd="0" presId="urn:microsoft.com/office/officeart/2005/8/layout/hierarchy1"/>
    <dgm:cxn modelId="{D78452E8-D687-644B-87B9-77A880E9C2CF}" type="presParOf" srcId="{27FAB40B-1D75-9846-B70D-3E083AA284CD}" destId="{C837523B-C339-0D4C-83E7-CE60F2278F49}" srcOrd="1" destOrd="0" presId="urn:microsoft.com/office/officeart/2005/8/layout/hierarchy1"/>
    <dgm:cxn modelId="{118D4831-8E8F-364F-8234-5E509606BCC0}" type="presParOf" srcId="{5B34657E-E322-F340-A982-FAA88C26D8D3}" destId="{B3B01A18-1A26-B147-988F-900B618CE9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49A288-AE42-408B-82D4-CF6A443F689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8ECED4D-112C-4C31-A201-6F867257A3E6}">
      <dgm:prSet/>
      <dgm:spPr/>
      <dgm:t>
        <a:bodyPr/>
        <a:lstStyle/>
        <a:p>
          <a:r>
            <a:rPr lang="el-GR"/>
            <a:t>Προώθηση αποκέντρωσης και λογοδοσίας</a:t>
          </a:r>
          <a:endParaRPr lang="en-US"/>
        </a:p>
      </dgm:t>
    </dgm:pt>
    <dgm:pt modelId="{458AEB8C-73DD-4881-B36B-B8C20A10B290}" type="parTrans" cxnId="{CFF69B5C-AAD1-4AFB-9C71-AC6E72FC1544}">
      <dgm:prSet/>
      <dgm:spPr/>
      <dgm:t>
        <a:bodyPr/>
        <a:lstStyle/>
        <a:p>
          <a:endParaRPr lang="en-US"/>
        </a:p>
      </dgm:t>
    </dgm:pt>
    <dgm:pt modelId="{DDF65680-A810-427E-BDDE-557460FC58F2}" type="sibTrans" cxnId="{CFF69B5C-AAD1-4AFB-9C71-AC6E72FC1544}">
      <dgm:prSet/>
      <dgm:spPr/>
      <dgm:t>
        <a:bodyPr/>
        <a:lstStyle/>
        <a:p>
          <a:endParaRPr lang="en-US"/>
        </a:p>
      </dgm:t>
    </dgm:pt>
    <dgm:pt modelId="{729E2630-476B-43F8-B1E3-53BF5DAD26D4}">
      <dgm:prSet/>
      <dgm:spPr/>
      <dgm:t>
        <a:bodyPr/>
        <a:lstStyle/>
        <a:p>
          <a:r>
            <a:rPr lang="el-GR"/>
            <a:t>Διοικητική αυτονομία Δήμων</a:t>
          </a:r>
          <a:endParaRPr lang="en-US"/>
        </a:p>
      </dgm:t>
    </dgm:pt>
    <dgm:pt modelId="{2B8C7938-F694-4048-94D0-C620F12A69BE}" type="parTrans" cxnId="{C52A6FEB-E8CE-4ECB-B84C-BC86DCA5A388}">
      <dgm:prSet/>
      <dgm:spPr/>
      <dgm:t>
        <a:bodyPr/>
        <a:lstStyle/>
        <a:p>
          <a:endParaRPr lang="en-US"/>
        </a:p>
      </dgm:t>
    </dgm:pt>
    <dgm:pt modelId="{6175BF42-F20A-4767-A9C4-EADA9943237A}" type="sibTrans" cxnId="{C52A6FEB-E8CE-4ECB-B84C-BC86DCA5A388}">
      <dgm:prSet/>
      <dgm:spPr/>
      <dgm:t>
        <a:bodyPr/>
        <a:lstStyle/>
        <a:p>
          <a:endParaRPr lang="en-US"/>
        </a:p>
      </dgm:t>
    </dgm:pt>
    <dgm:pt modelId="{A8A3DE28-A19B-486C-AAFC-762C34CE7BAD}">
      <dgm:prSet/>
      <dgm:spPr/>
      <dgm:t>
        <a:bodyPr/>
        <a:lstStyle/>
        <a:p>
          <a:r>
            <a:rPr lang="el-GR"/>
            <a:t>Οι τοπικές αρχές καταρτίζουν στοχευμένες πολιτικές</a:t>
          </a:r>
          <a:endParaRPr lang="en-US"/>
        </a:p>
      </dgm:t>
    </dgm:pt>
    <dgm:pt modelId="{4235F07D-9F19-4827-B675-8FE8EA8D5154}" type="parTrans" cxnId="{7EB15C41-228C-49A2-A220-23EE0AFBE1CD}">
      <dgm:prSet/>
      <dgm:spPr/>
      <dgm:t>
        <a:bodyPr/>
        <a:lstStyle/>
        <a:p>
          <a:endParaRPr lang="en-US"/>
        </a:p>
      </dgm:t>
    </dgm:pt>
    <dgm:pt modelId="{DB92F2F8-8BA8-4FFF-957B-CE9A20BF41A6}" type="sibTrans" cxnId="{7EB15C41-228C-49A2-A220-23EE0AFBE1CD}">
      <dgm:prSet/>
      <dgm:spPr/>
      <dgm:t>
        <a:bodyPr/>
        <a:lstStyle/>
        <a:p>
          <a:endParaRPr lang="en-US"/>
        </a:p>
      </dgm:t>
    </dgm:pt>
    <dgm:pt modelId="{541B39DE-43D0-4D2A-B452-A06D06761242}">
      <dgm:prSet/>
      <dgm:spPr/>
      <dgm:t>
        <a:bodyPr/>
        <a:lstStyle/>
        <a:p>
          <a:r>
            <a:rPr lang="el-GR"/>
            <a:t>Προσαρμογή στις ιδιαιτερότητες κάθε περιοχής</a:t>
          </a:r>
          <a:endParaRPr lang="en-US"/>
        </a:p>
      </dgm:t>
    </dgm:pt>
    <dgm:pt modelId="{4BF36E84-A0F9-4E69-AF05-2850B8B4BBB3}" type="parTrans" cxnId="{167026EF-1674-4BE2-AC0D-B03D0BF91F9E}">
      <dgm:prSet/>
      <dgm:spPr/>
      <dgm:t>
        <a:bodyPr/>
        <a:lstStyle/>
        <a:p>
          <a:endParaRPr lang="en-US"/>
        </a:p>
      </dgm:t>
    </dgm:pt>
    <dgm:pt modelId="{E6C2D1B2-461C-47F4-BDFB-43C4B8A911D3}" type="sibTrans" cxnId="{167026EF-1674-4BE2-AC0D-B03D0BF91F9E}">
      <dgm:prSet/>
      <dgm:spPr/>
      <dgm:t>
        <a:bodyPr/>
        <a:lstStyle/>
        <a:p>
          <a:endParaRPr lang="en-US"/>
        </a:p>
      </dgm:t>
    </dgm:pt>
    <dgm:pt modelId="{7B3F2B98-A50E-40B5-B5D4-ED1A1762A559}">
      <dgm:prSet/>
      <dgm:spPr/>
      <dgm:t>
        <a:bodyPr/>
        <a:lstStyle/>
        <a:p>
          <a:r>
            <a:rPr lang="el-GR"/>
            <a:t>Πιο αποτελεσματική πρόληψη και διαχείριση προβλημάτων</a:t>
          </a:r>
          <a:endParaRPr lang="en-US"/>
        </a:p>
      </dgm:t>
    </dgm:pt>
    <dgm:pt modelId="{98B8B614-22A0-4600-ADBE-4579153354F9}" type="parTrans" cxnId="{B57B4CEF-8DC6-4A0F-A5E3-CC7E7B903AA6}">
      <dgm:prSet/>
      <dgm:spPr/>
      <dgm:t>
        <a:bodyPr/>
        <a:lstStyle/>
        <a:p>
          <a:endParaRPr lang="en-US"/>
        </a:p>
      </dgm:t>
    </dgm:pt>
    <dgm:pt modelId="{5616A504-F23D-4286-B404-6FA641C8760B}" type="sibTrans" cxnId="{B57B4CEF-8DC6-4A0F-A5E3-CC7E7B903AA6}">
      <dgm:prSet/>
      <dgm:spPr/>
      <dgm:t>
        <a:bodyPr/>
        <a:lstStyle/>
        <a:p>
          <a:endParaRPr lang="en-US"/>
        </a:p>
      </dgm:t>
    </dgm:pt>
    <dgm:pt modelId="{0EDE3A39-3A8D-D345-B8DD-EC6955E3E6EE}" type="pres">
      <dgm:prSet presAssocID="{5749A288-AE42-408B-82D4-CF6A443F689C}" presName="linear" presStyleCnt="0">
        <dgm:presLayoutVars>
          <dgm:animLvl val="lvl"/>
          <dgm:resizeHandles val="exact"/>
        </dgm:presLayoutVars>
      </dgm:prSet>
      <dgm:spPr/>
    </dgm:pt>
    <dgm:pt modelId="{889BF300-3303-8743-B819-0C8B6FA93615}" type="pres">
      <dgm:prSet presAssocID="{28ECED4D-112C-4C31-A201-6F867257A3E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8AED49E-43D1-CD49-A5A4-018C82F5284B}" type="pres">
      <dgm:prSet presAssocID="{DDF65680-A810-427E-BDDE-557460FC58F2}" presName="spacer" presStyleCnt="0"/>
      <dgm:spPr/>
    </dgm:pt>
    <dgm:pt modelId="{CD7FAC33-6082-A04E-9F04-17B66B4AF1A5}" type="pres">
      <dgm:prSet presAssocID="{729E2630-476B-43F8-B1E3-53BF5DAD26D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6758FCA-8899-AF4B-9D4D-10A2975D734F}" type="pres">
      <dgm:prSet presAssocID="{6175BF42-F20A-4767-A9C4-EADA9943237A}" presName="spacer" presStyleCnt="0"/>
      <dgm:spPr/>
    </dgm:pt>
    <dgm:pt modelId="{AAAB3CC1-A7B1-8445-BF09-83246ECE0E53}" type="pres">
      <dgm:prSet presAssocID="{A8A3DE28-A19B-486C-AAFC-762C34CE7BA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A80175D-E12F-9F4C-83CE-E0C3A78553E0}" type="pres">
      <dgm:prSet presAssocID="{DB92F2F8-8BA8-4FFF-957B-CE9A20BF41A6}" presName="spacer" presStyleCnt="0"/>
      <dgm:spPr/>
    </dgm:pt>
    <dgm:pt modelId="{4A647730-702B-EB44-85AE-E97256E4D949}" type="pres">
      <dgm:prSet presAssocID="{541B39DE-43D0-4D2A-B452-A06D0676124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074FE70-8504-CA44-91CE-442A42D07831}" type="pres">
      <dgm:prSet presAssocID="{E6C2D1B2-461C-47F4-BDFB-43C4B8A911D3}" presName="spacer" presStyleCnt="0"/>
      <dgm:spPr/>
    </dgm:pt>
    <dgm:pt modelId="{C4C553F0-4322-B446-B0D4-F13C2BE92142}" type="pres">
      <dgm:prSet presAssocID="{7B3F2B98-A50E-40B5-B5D4-ED1A1762A55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EB15C41-228C-49A2-A220-23EE0AFBE1CD}" srcId="{5749A288-AE42-408B-82D4-CF6A443F689C}" destId="{A8A3DE28-A19B-486C-AAFC-762C34CE7BAD}" srcOrd="2" destOrd="0" parTransId="{4235F07D-9F19-4827-B675-8FE8EA8D5154}" sibTransId="{DB92F2F8-8BA8-4FFF-957B-CE9A20BF41A6}"/>
    <dgm:cxn modelId="{CFF69B5C-AAD1-4AFB-9C71-AC6E72FC1544}" srcId="{5749A288-AE42-408B-82D4-CF6A443F689C}" destId="{28ECED4D-112C-4C31-A201-6F867257A3E6}" srcOrd="0" destOrd="0" parTransId="{458AEB8C-73DD-4881-B36B-B8C20A10B290}" sibTransId="{DDF65680-A810-427E-BDDE-557460FC58F2}"/>
    <dgm:cxn modelId="{C73FDC6B-8DC7-1D4C-9D87-73DA6B239462}" type="presOf" srcId="{28ECED4D-112C-4C31-A201-6F867257A3E6}" destId="{889BF300-3303-8743-B819-0C8B6FA93615}" srcOrd="0" destOrd="0" presId="urn:microsoft.com/office/officeart/2005/8/layout/vList2"/>
    <dgm:cxn modelId="{53F3E686-21D0-E942-806A-AE445FE575AB}" type="presOf" srcId="{A8A3DE28-A19B-486C-AAFC-762C34CE7BAD}" destId="{AAAB3CC1-A7B1-8445-BF09-83246ECE0E53}" srcOrd="0" destOrd="0" presId="urn:microsoft.com/office/officeart/2005/8/layout/vList2"/>
    <dgm:cxn modelId="{63561AA2-ADA1-BA40-A270-D80C490B38BB}" type="presOf" srcId="{541B39DE-43D0-4D2A-B452-A06D06761242}" destId="{4A647730-702B-EB44-85AE-E97256E4D949}" srcOrd="0" destOrd="0" presId="urn:microsoft.com/office/officeart/2005/8/layout/vList2"/>
    <dgm:cxn modelId="{1A6FB8E5-D2E5-9943-BB93-091C4C11CFAF}" type="presOf" srcId="{7B3F2B98-A50E-40B5-B5D4-ED1A1762A559}" destId="{C4C553F0-4322-B446-B0D4-F13C2BE92142}" srcOrd="0" destOrd="0" presId="urn:microsoft.com/office/officeart/2005/8/layout/vList2"/>
    <dgm:cxn modelId="{C52A6FEB-E8CE-4ECB-B84C-BC86DCA5A388}" srcId="{5749A288-AE42-408B-82D4-CF6A443F689C}" destId="{729E2630-476B-43F8-B1E3-53BF5DAD26D4}" srcOrd="1" destOrd="0" parTransId="{2B8C7938-F694-4048-94D0-C620F12A69BE}" sibTransId="{6175BF42-F20A-4767-A9C4-EADA9943237A}"/>
    <dgm:cxn modelId="{167026EF-1674-4BE2-AC0D-B03D0BF91F9E}" srcId="{5749A288-AE42-408B-82D4-CF6A443F689C}" destId="{541B39DE-43D0-4D2A-B452-A06D06761242}" srcOrd="3" destOrd="0" parTransId="{4BF36E84-A0F9-4E69-AF05-2850B8B4BBB3}" sibTransId="{E6C2D1B2-461C-47F4-BDFB-43C4B8A911D3}"/>
    <dgm:cxn modelId="{B57B4CEF-8DC6-4A0F-A5E3-CC7E7B903AA6}" srcId="{5749A288-AE42-408B-82D4-CF6A443F689C}" destId="{7B3F2B98-A50E-40B5-B5D4-ED1A1762A559}" srcOrd="4" destOrd="0" parTransId="{98B8B614-22A0-4600-ADBE-4579153354F9}" sibTransId="{5616A504-F23D-4286-B404-6FA641C8760B}"/>
    <dgm:cxn modelId="{548C97FA-D51C-7641-A9AA-C091978B87B6}" type="presOf" srcId="{5749A288-AE42-408B-82D4-CF6A443F689C}" destId="{0EDE3A39-3A8D-D345-B8DD-EC6955E3E6EE}" srcOrd="0" destOrd="0" presId="urn:microsoft.com/office/officeart/2005/8/layout/vList2"/>
    <dgm:cxn modelId="{8909D4FD-7D41-8544-B924-65D901978B60}" type="presOf" srcId="{729E2630-476B-43F8-B1E3-53BF5DAD26D4}" destId="{CD7FAC33-6082-A04E-9F04-17B66B4AF1A5}" srcOrd="0" destOrd="0" presId="urn:microsoft.com/office/officeart/2005/8/layout/vList2"/>
    <dgm:cxn modelId="{C0EEB680-A76C-2E4B-8967-CEAE0A5D9F0F}" type="presParOf" srcId="{0EDE3A39-3A8D-D345-B8DD-EC6955E3E6EE}" destId="{889BF300-3303-8743-B819-0C8B6FA93615}" srcOrd="0" destOrd="0" presId="urn:microsoft.com/office/officeart/2005/8/layout/vList2"/>
    <dgm:cxn modelId="{3CC4F655-EAC9-0B48-81BA-A8F70F333DA8}" type="presParOf" srcId="{0EDE3A39-3A8D-D345-B8DD-EC6955E3E6EE}" destId="{88AED49E-43D1-CD49-A5A4-018C82F5284B}" srcOrd="1" destOrd="0" presId="urn:microsoft.com/office/officeart/2005/8/layout/vList2"/>
    <dgm:cxn modelId="{1515396F-36CE-2F40-AE0D-61610D3E9B5A}" type="presParOf" srcId="{0EDE3A39-3A8D-D345-B8DD-EC6955E3E6EE}" destId="{CD7FAC33-6082-A04E-9F04-17B66B4AF1A5}" srcOrd="2" destOrd="0" presId="urn:microsoft.com/office/officeart/2005/8/layout/vList2"/>
    <dgm:cxn modelId="{23500AA7-9BA4-CE49-9B03-7814D98ECC12}" type="presParOf" srcId="{0EDE3A39-3A8D-D345-B8DD-EC6955E3E6EE}" destId="{36758FCA-8899-AF4B-9D4D-10A2975D734F}" srcOrd="3" destOrd="0" presId="urn:microsoft.com/office/officeart/2005/8/layout/vList2"/>
    <dgm:cxn modelId="{C639A476-0ABE-9B40-8351-AAEC3818EDDC}" type="presParOf" srcId="{0EDE3A39-3A8D-D345-B8DD-EC6955E3E6EE}" destId="{AAAB3CC1-A7B1-8445-BF09-83246ECE0E53}" srcOrd="4" destOrd="0" presId="urn:microsoft.com/office/officeart/2005/8/layout/vList2"/>
    <dgm:cxn modelId="{6A2330EC-F810-904E-AF2C-C1E645BEA46D}" type="presParOf" srcId="{0EDE3A39-3A8D-D345-B8DD-EC6955E3E6EE}" destId="{1A80175D-E12F-9F4C-83CE-E0C3A78553E0}" srcOrd="5" destOrd="0" presId="urn:microsoft.com/office/officeart/2005/8/layout/vList2"/>
    <dgm:cxn modelId="{4FD90246-DA10-DD4F-B007-104789450724}" type="presParOf" srcId="{0EDE3A39-3A8D-D345-B8DD-EC6955E3E6EE}" destId="{4A647730-702B-EB44-85AE-E97256E4D949}" srcOrd="6" destOrd="0" presId="urn:microsoft.com/office/officeart/2005/8/layout/vList2"/>
    <dgm:cxn modelId="{559080E3-A583-E846-8AAB-2604609C17DC}" type="presParOf" srcId="{0EDE3A39-3A8D-D345-B8DD-EC6955E3E6EE}" destId="{2074FE70-8504-CA44-91CE-442A42D07831}" srcOrd="7" destOrd="0" presId="urn:microsoft.com/office/officeart/2005/8/layout/vList2"/>
    <dgm:cxn modelId="{929E89CE-B176-A842-9F59-C63BB63DA1EB}" type="presParOf" srcId="{0EDE3A39-3A8D-D345-B8DD-EC6955E3E6EE}" destId="{C4C553F0-4322-B446-B0D4-F13C2BE9214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AF174B-0A15-4126-AF70-9D04591D097C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6CBB478-2D48-4CFB-8595-0A3EA6859350}">
      <dgm:prSet/>
      <dgm:spPr/>
      <dgm:t>
        <a:bodyPr/>
        <a:lstStyle/>
        <a:p>
          <a:r>
            <a:rPr lang="el-GR"/>
            <a:t>Η Ένωση Δήμων καλεί Υπουργείο και Βουλή να επιταχύνουν την έγκριση.</a:t>
          </a:r>
          <a:endParaRPr lang="en-US"/>
        </a:p>
      </dgm:t>
    </dgm:pt>
    <dgm:pt modelId="{6C5B922D-04B6-40E5-9E7D-DF185331DFDD}" type="parTrans" cxnId="{94611E75-E329-40AC-B8ED-CC502C3A8B7B}">
      <dgm:prSet/>
      <dgm:spPr/>
      <dgm:t>
        <a:bodyPr/>
        <a:lstStyle/>
        <a:p>
          <a:endParaRPr lang="en-US"/>
        </a:p>
      </dgm:t>
    </dgm:pt>
    <dgm:pt modelId="{A79C9B32-4D52-49C9-93BA-591BF2EBFC59}" type="sibTrans" cxnId="{94611E75-E329-40AC-B8ED-CC502C3A8B7B}">
      <dgm:prSet/>
      <dgm:spPr/>
      <dgm:t>
        <a:bodyPr/>
        <a:lstStyle/>
        <a:p>
          <a:endParaRPr lang="en-US"/>
        </a:p>
      </dgm:t>
    </dgm:pt>
    <dgm:pt modelId="{CCF1BC77-19BA-4845-9480-7238913A9030}">
      <dgm:prSet/>
      <dgm:spPr/>
      <dgm:t>
        <a:bodyPr/>
        <a:lstStyle/>
        <a:p>
          <a:r>
            <a:rPr lang="el-GR"/>
            <a:t>Η Δημοτική Αστυνομία = Εργαλείο στην υπηρεσία του Δήμου και του πολίτη</a:t>
          </a:r>
          <a:endParaRPr lang="en-US"/>
        </a:p>
      </dgm:t>
    </dgm:pt>
    <dgm:pt modelId="{C18DB37F-3874-4F3D-9830-DCC8D925D583}" type="parTrans" cxnId="{FFFAE81D-C71A-499E-BE7C-45187F87E943}">
      <dgm:prSet/>
      <dgm:spPr/>
      <dgm:t>
        <a:bodyPr/>
        <a:lstStyle/>
        <a:p>
          <a:endParaRPr lang="en-US"/>
        </a:p>
      </dgm:t>
    </dgm:pt>
    <dgm:pt modelId="{744DBC69-F6F5-4872-B9F3-3D253E7EDFB1}" type="sibTrans" cxnId="{FFFAE81D-C71A-499E-BE7C-45187F87E943}">
      <dgm:prSet/>
      <dgm:spPr/>
      <dgm:t>
        <a:bodyPr/>
        <a:lstStyle/>
        <a:p>
          <a:endParaRPr lang="en-US"/>
        </a:p>
      </dgm:t>
    </dgm:pt>
    <dgm:pt modelId="{A59C9505-BE15-4321-9B44-688C770EE384}">
      <dgm:prSet/>
      <dgm:spPr/>
      <dgm:t>
        <a:bodyPr/>
        <a:lstStyle/>
        <a:p>
          <a:r>
            <a:rPr lang="el-GR"/>
            <a:t>Επένδυση:</a:t>
          </a:r>
          <a:endParaRPr lang="en-US"/>
        </a:p>
      </dgm:t>
    </dgm:pt>
    <dgm:pt modelId="{CCBDAB8D-FCB1-4AF5-B639-10C845979F63}" type="parTrans" cxnId="{C5919465-6703-45A0-99CE-B501373B99EC}">
      <dgm:prSet/>
      <dgm:spPr/>
      <dgm:t>
        <a:bodyPr/>
        <a:lstStyle/>
        <a:p>
          <a:endParaRPr lang="en-US"/>
        </a:p>
      </dgm:t>
    </dgm:pt>
    <dgm:pt modelId="{F5C9FDB4-47EC-462A-824F-2B4EA2314B3F}" type="sibTrans" cxnId="{C5919465-6703-45A0-99CE-B501373B99EC}">
      <dgm:prSet/>
      <dgm:spPr/>
      <dgm:t>
        <a:bodyPr/>
        <a:lstStyle/>
        <a:p>
          <a:endParaRPr lang="en-US"/>
        </a:p>
      </dgm:t>
    </dgm:pt>
    <dgm:pt modelId="{8E15E31A-FB30-41CA-BA26-8CCB0D71B9CE}">
      <dgm:prSet/>
      <dgm:spPr/>
      <dgm:t>
        <a:bodyPr/>
        <a:lstStyle/>
        <a:p>
          <a:r>
            <a:rPr lang="el-GR"/>
            <a:t>Στη δημόσια τάξη</a:t>
          </a:r>
          <a:endParaRPr lang="en-US"/>
        </a:p>
      </dgm:t>
    </dgm:pt>
    <dgm:pt modelId="{61A7988D-E09A-427B-9676-346104DC46D2}" type="parTrans" cxnId="{1F1DC88E-C0D7-476E-B0B5-A94F0962FB1C}">
      <dgm:prSet/>
      <dgm:spPr/>
      <dgm:t>
        <a:bodyPr/>
        <a:lstStyle/>
        <a:p>
          <a:endParaRPr lang="en-US"/>
        </a:p>
      </dgm:t>
    </dgm:pt>
    <dgm:pt modelId="{69F3B2AE-C881-4DE9-9EC8-009A8BACBC6F}" type="sibTrans" cxnId="{1F1DC88E-C0D7-476E-B0B5-A94F0962FB1C}">
      <dgm:prSet/>
      <dgm:spPr/>
      <dgm:t>
        <a:bodyPr/>
        <a:lstStyle/>
        <a:p>
          <a:endParaRPr lang="en-US"/>
        </a:p>
      </dgm:t>
    </dgm:pt>
    <dgm:pt modelId="{AF2B3FD0-7F95-419F-9DF7-2FC737B4E6F7}">
      <dgm:prSet/>
      <dgm:spPr/>
      <dgm:t>
        <a:bodyPr/>
        <a:lstStyle/>
        <a:p>
          <a:r>
            <a:rPr lang="el-GR"/>
            <a:t>Στην τοπική δημοκρατία</a:t>
          </a:r>
          <a:endParaRPr lang="en-US"/>
        </a:p>
      </dgm:t>
    </dgm:pt>
    <dgm:pt modelId="{009029F0-5C6D-45D6-9371-13B0ED2646BA}" type="parTrans" cxnId="{92E72DC7-CAFA-4D82-90EC-027F32B8FD50}">
      <dgm:prSet/>
      <dgm:spPr/>
      <dgm:t>
        <a:bodyPr/>
        <a:lstStyle/>
        <a:p>
          <a:endParaRPr lang="en-US"/>
        </a:p>
      </dgm:t>
    </dgm:pt>
    <dgm:pt modelId="{16476F29-3B1D-4ECC-AA94-D7584349FB8A}" type="sibTrans" cxnId="{92E72DC7-CAFA-4D82-90EC-027F32B8FD50}">
      <dgm:prSet/>
      <dgm:spPr/>
      <dgm:t>
        <a:bodyPr/>
        <a:lstStyle/>
        <a:p>
          <a:endParaRPr lang="en-US"/>
        </a:p>
      </dgm:t>
    </dgm:pt>
    <dgm:pt modelId="{113998F3-057B-460D-A047-D6E9AD5EEA7D}">
      <dgm:prSet/>
      <dgm:spPr/>
      <dgm:t>
        <a:bodyPr/>
        <a:lstStyle/>
        <a:p>
          <a:r>
            <a:rPr lang="el-GR"/>
            <a:t>Στην ποιότητα ζωής των πόλεων</a:t>
          </a:r>
          <a:endParaRPr lang="en-US"/>
        </a:p>
      </dgm:t>
    </dgm:pt>
    <dgm:pt modelId="{36ADA40C-11FC-4FD4-8260-C88020555CA9}" type="parTrans" cxnId="{1D7C23CA-CD14-40ED-8DD4-ADAB699EC6FC}">
      <dgm:prSet/>
      <dgm:spPr/>
      <dgm:t>
        <a:bodyPr/>
        <a:lstStyle/>
        <a:p>
          <a:endParaRPr lang="en-US"/>
        </a:p>
      </dgm:t>
    </dgm:pt>
    <dgm:pt modelId="{93446EA5-2960-487A-89E2-188664ABE91D}" type="sibTrans" cxnId="{1D7C23CA-CD14-40ED-8DD4-ADAB699EC6FC}">
      <dgm:prSet/>
      <dgm:spPr/>
      <dgm:t>
        <a:bodyPr/>
        <a:lstStyle/>
        <a:p>
          <a:endParaRPr lang="en-US"/>
        </a:p>
      </dgm:t>
    </dgm:pt>
    <dgm:pt modelId="{E3B1D078-24C0-1943-8185-281CCB611453}" type="pres">
      <dgm:prSet presAssocID="{1EAF174B-0A15-4126-AF70-9D04591D09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D1A4191-CCC4-E245-AA9C-3E2FD61DAD31}" type="pres">
      <dgm:prSet presAssocID="{16CBB478-2D48-4CFB-8595-0A3EA6859350}" presName="hierRoot1" presStyleCnt="0">
        <dgm:presLayoutVars>
          <dgm:hierBranch val="init"/>
        </dgm:presLayoutVars>
      </dgm:prSet>
      <dgm:spPr/>
    </dgm:pt>
    <dgm:pt modelId="{3791C3B5-65DC-1B42-A7FA-73BE7E40817E}" type="pres">
      <dgm:prSet presAssocID="{16CBB478-2D48-4CFB-8595-0A3EA6859350}" presName="rootComposite1" presStyleCnt="0"/>
      <dgm:spPr/>
    </dgm:pt>
    <dgm:pt modelId="{0B51D968-4B4E-BB42-817B-D2BAA926700A}" type="pres">
      <dgm:prSet presAssocID="{16CBB478-2D48-4CFB-8595-0A3EA6859350}" presName="rootText1" presStyleLbl="node0" presStyleIdx="0" presStyleCnt="3">
        <dgm:presLayoutVars>
          <dgm:chPref val="3"/>
        </dgm:presLayoutVars>
      </dgm:prSet>
      <dgm:spPr/>
    </dgm:pt>
    <dgm:pt modelId="{9F500B16-999D-B447-A81B-7A19F4FB828B}" type="pres">
      <dgm:prSet presAssocID="{16CBB478-2D48-4CFB-8595-0A3EA6859350}" presName="rootConnector1" presStyleLbl="node1" presStyleIdx="0" presStyleCnt="0"/>
      <dgm:spPr/>
    </dgm:pt>
    <dgm:pt modelId="{0463022D-B6CC-324D-B113-4F8F55A2031E}" type="pres">
      <dgm:prSet presAssocID="{16CBB478-2D48-4CFB-8595-0A3EA6859350}" presName="hierChild2" presStyleCnt="0"/>
      <dgm:spPr/>
    </dgm:pt>
    <dgm:pt modelId="{F8248CB8-B1A3-C942-9747-B060B6890569}" type="pres">
      <dgm:prSet presAssocID="{16CBB478-2D48-4CFB-8595-0A3EA6859350}" presName="hierChild3" presStyleCnt="0"/>
      <dgm:spPr/>
    </dgm:pt>
    <dgm:pt modelId="{890E69F3-0915-8B46-94C5-A186E712FC7E}" type="pres">
      <dgm:prSet presAssocID="{CCF1BC77-19BA-4845-9480-7238913A9030}" presName="hierRoot1" presStyleCnt="0">
        <dgm:presLayoutVars>
          <dgm:hierBranch val="init"/>
        </dgm:presLayoutVars>
      </dgm:prSet>
      <dgm:spPr/>
    </dgm:pt>
    <dgm:pt modelId="{38A096F7-BF12-094F-94A7-E03BCF590F16}" type="pres">
      <dgm:prSet presAssocID="{CCF1BC77-19BA-4845-9480-7238913A9030}" presName="rootComposite1" presStyleCnt="0"/>
      <dgm:spPr/>
    </dgm:pt>
    <dgm:pt modelId="{992BD1CE-4E83-2C43-8013-850CEB08338F}" type="pres">
      <dgm:prSet presAssocID="{CCF1BC77-19BA-4845-9480-7238913A9030}" presName="rootText1" presStyleLbl="node0" presStyleIdx="1" presStyleCnt="3">
        <dgm:presLayoutVars>
          <dgm:chPref val="3"/>
        </dgm:presLayoutVars>
      </dgm:prSet>
      <dgm:spPr/>
    </dgm:pt>
    <dgm:pt modelId="{B0DFF524-2F4D-5047-A417-4B288817209F}" type="pres">
      <dgm:prSet presAssocID="{CCF1BC77-19BA-4845-9480-7238913A9030}" presName="rootConnector1" presStyleLbl="node1" presStyleIdx="0" presStyleCnt="0"/>
      <dgm:spPr/>
    </dgm:pt>
    <dgm:pt modelId="{BD2BF871-04B6-5D49-891A-6D97464BCB76}" type="pres">
      <dgm:prSet presAssocID="{CCF1BC77-19BA-4845-9480-7238913A9030}" presName="hierChild2" presStyleCnt="0"/>
      <dgm:spPr/>
    </dgm:pt>
    <dgm:pt modelId="{396AC36C-3BEC-C346-8EA6-7AE345267CA5}" type="pres">
      <dgm:prSet presAssocID="{CCF1BC77-19BA-4845-9480-7238913A9030}" presName="hierChild3" presStyleCnt="0"/>
      <dgm:spPr/>
    </dgm:pt>
    <dgm:pt modelId="{E0E8A242-39D5-ED43-844E-701322174EA7}" type="pres">
      <dgm:prSet presAssocID="{A59C9505-BE15-4321-9B44-688C770EE384}" presName="hierRoot1" presStyleCnt="0">
        <dgm:presLayoutVars>
          <dgm:hierBranch val="init"/>
        </dgm:presLayoutVars>
      </dgm:prSet>
      <dgm:spPr/>
    </dgm:pt>
    <dgm:pt modelId="{F5FCF758-4C09-5144-9E2F-770FFF416896}" type="pres">
      <dgm:prSet presAssocID="{A59C9505-BE15-4321-9B44-688C770EE384}" presName="rootComposite1" presStyleCnt="0"/>
      <dgm:spPr/>
    </dgm:pt>
    <dgm:pt modelId="{55C7DC2E-1FFE-DD4F-A394-5869EC1C8710}" type="pres">
      <dgm:prSet presAssocID="{A59C9505-BE15-4321-9B44-688C770EE384}" presName="rootText1" presStyleLbl="node0" presStyleIdx="2" presStyleCnt="3">
        <dgm:presLayoutVars>
          <dgm:chPref val="3"/>
        </dgm:presLayoutVars>
      </dgm:prSet>
      <dgm:spPr/>
    </dgm:pt>
    <dgm:pt modelId="{60E3C8B4-8DA8-1149-A094-CED57CFE9440}" type="pres">
      <dgm:prSet presAssocID="{A59C9505-BE15-4321-9B44-688C770EE384}" presName="rootConnector1" presStyleLbl="node1" presStyleIdx="0" presStyleCnt="0"/>
      <dgm:spPr/>
    </dgm:pt>
    <dgm:pt modelId="{68296108-783F-C64A-99C2-A03C06E640F9}" type="pres">
      <dgm:prSet presAssocID="{A59C9505-BE15-4321-9B44-688C770EE384}" presName="hierChild2" presStyleCnt="0"/>
      <dgm:spPr/>
    </dgm:pt>
    <dgm:pt modelId="{C49CCDC5-D67B-EF4C-927D-9D0CAEF7D2BE}" type="pres">
      <dgm:prSet presAssocID="{61A7988D-E09A-427B-9676-346104DC46D2}" presName="Name64" presStyleLbl="parChTrans1D2" presStyleIdx="0" presStyleCnt="3"/>
      <dgm:spPr/>
    </dgm:pt>
    <dgm:pt modelId="{CA7E5914-8509-E44E-BF1A-24FC66D6A798}" type="pres">
      <dgm:prSet presAssocID="{8E15E31A-FB30-41CA-BA26-8CCB0D71B9CE}" presName="hierRoot2" presStyleCnt="0">
        <dgm:presLayoutVars>
          <dgm:hierBranch val="init"/>
        </dgm:presLayoutVars>
      </dgm:prSet>
      <dgm:spPr/>
    </dgm:pt>
    <dgm:pt modelId="{A85BD55B-5C0B-B342-B38C-DE65374287F7}" type="pres">
      <dgm:prSet presAssocID="{8E15E31A-FB30-41CA-BA26-8CCB0D71B9CE}" presName="rootComposite" presStyleCnt="0"/>
      <dgm:spPr/>
    </dgm:pt>
    <dgm:pt modelId="{1AC30035-2788-4B4D-91B2-969FF977AA1C}" type="pres">
      <dgm:prSet presAssocID="{8E15E31A-FB30-41CA-BA26-8CCB0D71B9CE}" presName="rootText" presStyleLbl="node2" presStyleIdx="0" presStyleCnt="3">
        <dgm:presLayoutVars>
          <dgm:chPref val="3"/>
        </dgm:presLayoutVars>
      </dgm:prSet>
      <dgm:spPr/>
    </dgm:pt>
    <dgm:pt modelId="{5AD7DF65-44E5-EC47-9BE4-C5BC0B10CD9B}" type="pres">
      <dgm:prSet presAssocID="{8E15E31A-FB30-41CA-BA26-8CCB0D71B9CE}" presName="rootConnector" presStyleLbl="node2" presStyleIdx="0" presStyleCnt="3"/>
      <dgm:spPr/>
    </dgm:pt>
    <dgm:pt modelId="{6955A4CC-A17F-C14E-A2EB-D04A63AC4B9D}" type="pres">
      <dgm:prSet presAssocID="{8E15E31A-FB30-41CA-BA26-8CCB0D71B9CE}" presName="hierChild4" presStyleCnt="0"/>
      <dgm:spPr/>
    </dgm:pt>
    <dgm:pt modelId="{DB4C0138-FADB-F343-BC72-C867BF77F51A}" type="pres">
      <dgm:prSet presAssocID="{8E15E31A-FB30-41CA-BA26-8CCB0D71B9CE}" presName="hierChild5" presStyleCnt="0"/>
      <dgm:spPr/>
    </dgm:pt>
    <dgm:pt modelId="{0D2E72DE-12B7-5E4B-A305-49664AE32CDD}" type="pres">
      <dgm:prSet presAssocID="{009029F0-5C6D-45D6-9371-13B0ED2646BA}" presName="Name64" presStyleLbl="parChTrans1D2" presStyleIdx="1" presStyleCnt="3"/>
      <dgm:spPr/>
    </dgm:pt>
    <dgm:pt modelId="{9BA3B9E0-68C6-2D46-8A96-62158FCAA38E}" type="pres">
      <dgm:prSet presAssocID="{AF2B3FD0-7F95-419F-9DF7-2FC737B4E6F7}" presName="hierRoot2" presStyleCnt="0">
        <dgm:presLayoutVars>
          <dgm:hierBranch val="init"/>
        </dgm:presLayoutVars>
      </dgm:prSet>
      <dgm:spPr/>
    </dgm:pt>
    <dgm:pt modelId="{3090A2EC-EF13-8645-B6E0-2DC11BF0176F}" type="pres">
      <dgm:prSet presAssocID="{AF2B3FD0-7F95-419F-9DF7-2FC737B4E6F7}" presName="rootComposite" presStyleCnt="0"/>
      <dgm:spPr/>
    </dgm:pt>
    <dgm:pt modelId="{C0DCB46C-76AF-E248-8F69-1B6000F38FF1}" type="pres">
      <dgm:prSet presAssocID="{AF2B3FD0-7F95-419F-9DF7-2FC737B4E6F7}" presName="rootText" presStyleLbl="node2" presStyleIdx="1" presStyleCnt="3">
        <dgm:presLayoutVars>
          <dgm:chPref val="3"/>
        </dgm:presLayoutVars>
      </dgm:prSet>
      <dgm:spPr/>
    </dgm:pt>
    <dgm:pt modelId="{22082604-BD5F-244C-8411-FE9BAADF014E}" type="pres">
      <dgm:prSet presAssocID="{AF2B3FD0-7F95-419F-9DF7-2FC737B4E6F7}" presName="rootConnector" presStyleLbl="node2" presStyleIdx="1" presStyleCnt="3"/>
      <dgm:spPr/>
    </dgm:pt>
    <dgm:pt modelId="{5462D735-C47A-314F-AAB2-DBA5475BCCFB}" type="pres">
      <dgm:prSet presAssocID="{AF2B3FD0-7F95-419F-9DF7-2FC737B4E6F7}" presName="hierChild4" presStyleCnt="0"/>
      <dgm:spPr/>
    </dgm:pt>
    <dgm:pt modelId="{072DC083-703E-FD41-A435-CE7E3DB5523A}" type="pres">
      <dgm:prSet presAssocID="{AF2B3FD0-7F95-419F-9DF7-2FC737B4E6F7}" presName="hierChild5" presStyleCnt="0"/>
      <dgm:spPr/>
    </dgm:pt>
    <dgm:pt modelId="{FBEEC54D-2E14-7B4F-B73B-D560C4C55187}" type="pres">
      <dgm:prSet presAssocID="{36ADA40C-11FC-4FD4-8260-C88020555CA9}" presName="Name64" presStyleLbl="parChTrans1D2" presStyleIdx="2" presStyleCnt="3"/>
      <dgm:spPr/>
    </dgm:pt>
    <dgm:pt modelId="{24A68918-A462-A540-A635-50E5AB8D80DA}" type="pres">
      <dgm:prSet presAssocID="{113998F3-057B-460D-A047-D6E9AD5EEA7D}" presName="hierRoot2" presStyleCnt="0">
        <dgm:presLayoutVars>
          <dgm:hierBranch val="init"/>
        </dgm:presLayoutVars>
      </dgm:prSet>
      <dgm:spPr/>
    </dgm:pt>
    <dgm:pt modelId="{955DB98B-8B41-E54B-8713-B769F976E147}" type="pres">
      <dgm:prSet presAssocID="{113998F3-057B-460D-A047-D6E9AD5EEA7D}" presName="rootComposite" presStyleCnt="0"/>
      <dgm:spPr/>
    </dgm:pt>
    <dgm:pt modelId="{68258EAD-CA65-D24C-B120-5D51B74E6E78}" type="pres">
      <dgm:prSet presAssocID="{113998F3-057B-460D-A047-D6E9AD5EEA7D}" presName="rootText" presStyleLbl="node2" presStyleIdx="2" presStyleCnt="3">
        <dgm:presLayoutVars>
          <dgm:chPref val="3"/>
        </dgm:presLayoutVars>
      </dgm:prSet>
      <dgm:spPr/>
    </dgm:pt>
    <dgm:pt modelId="{EC64B366-C0CC-5B4E-B483-1F6F08FA8FA8}" type="pres">
      <dgm:prSet presAssocID="{113998F3-057B-460D-A047-D6E9AD5EEA7D}" presName="rootConnector" presStyleLbl="node2" presStyleIdx="2" presStyleCnt="3"/>
      <dgm:spPr/>
    </dgm:pt>
    <dgm:pt modelId="{F1AC00F8-30BC-F744-AE1E-C834486515A2}" type="pres">
      <dgm:prSet presAssocID="{113998F3-057B-460D-A047-D6E9AD5EEA7D}" presName="hierChild4" presStyleCnt="0"/>
      <dgm:spPr/>
    </dgm:pt>
    <dgm:pt modelId="{0D728538-3556-DE44-A71C-64CD2C6E282B}" type="pres">
      <dgm:prSet presAssocID="{113998F3-057B-460D-A047-D6E9AD5EEA7D}" presName="hierChild5" presStyleCnt="0"/>
      <dgm:spPr/>
    </dgm:pt>
    <dgm:pt modelId="{5A5C197A-8D61-3F48-B537-C48C8A8CDFA0}" type="pres">
      <dgm:prSet presAssocID="{A59C9505-BE15-4321-9B44-688C770EE384}" presName="hierChild3" presStyleCnt="0"/>
      <dgm:spPr/>
    </dgm:pt>
  </dgm:ptLst>
  <dgm:cxnLst>
    <dgm:cxn modelId="{461A1712-C2F3-FB47-89F6-79EA85F367EC}" type="presOf" srcId="{36ADA40C-11FC-4FD4-8260-C88020555CA9}" destId="{FBEEC54D-2E14-7B4F-B73B-D560C4C55187}" srcOrd="0" destOrd="0" presId="urn:microsoft.com/office/officeart/2009/3/layout/HorizontalOrganizationChart"/>
    <dgm:cxn modelId="{FFFAE81D-C71A-499E-BE7C-45187F87E943}" srcId="{1EAF174B-0A15-4126-AF70-9D04591D097C}" destId="{CCF1BC77-19BA-4845-9480-7238913A9030}" srcOrd="1" destOrd="0" parTransId="{C18DB37F-3874-4F3D-9830-DCC8D925D583}" sibTransId="{744DBC69-F6F5-4872-B9F3-3D253E7EDFB1}"/>
    <dgm:cxn modelId="{3758692A-1AFB-A240-9639-4B629EB25D9D}" type="presOf" srcId="{A59C9505-BE15-4321-9B44-688C770EE384}" destId="{60E3C8B4-8DA8-1149-A094-CED57CFE9440}" srcOrd="1" destOrd="0" presId="urn:microsoft.com/office/officeart/2009/3/layout/HorizontalOrganizationChart"/>
    <dgm:cxn modelId="{2EA2424D-AF5F-434E-8E59-AA302E445521}" type="presOf" srcId="{8E15E31A-FB30-41CA-BA26-8CCB0D71B9CE}" destId="{1AC30035-2788-4B4D-91B2-969FF977AA1C}" srcOrd="0" destOrd="0" presId="urn:microsoft.com/office/officeart/2009/3/layout/HorizontalOrganizationChart"/>
    <dgm:cxn modelId="{41D47051-51C0-5F44-AD11-AF19E277361F}" type="presOf" srcId="{16CBB478-2D48-4CFB-8595-0A3EA6859350}" destId="{9F500B16-999D-B447-A81B-7A19F4FB828B}" srcOrd="1" destOrd="0" presId="urn:microsoft.com/office/officeart/2009/3/layout/HorizontalOrganizationChart"/>
    <dgm:cxn modelId="{C5919465-6703-45A0-99CE-B501373B99EC}" srcId="{1EAF174B-0A15-4126-AF70-9D04591D097C}" destId="{A59C9505-BE15-4321-9B44-688C770EE384}" srcOrd="2" destOrd="0" parTransId="{CCBDAB8D-FCB1-4AF5-B639-10C845979F63}" sibTransId="{F5C9FDB4-47EC-462A-824F-2B4EA2314B3F}"/>
    <dgm:cxn modelId="{94611E75-E329-40AC-B8ED-CC502C3A8B7B}" srcId="{1EAF174B-0A15-4126-AF70-9D04591D097C}" destId="{16CBB478-2D48-4CFB-8595-0A3EA6859350}" srcOrd="0" destOrd="0" parTransId="{6C5B922D-04B6-40E5-9E7D-DF185331DFDD}" sibTransId="{A79C9B32-4D52-49C9-93BA-591BF2EBFC59}"/>
    <dgm:cxn modelId="{63879E7C-8B46-574F-8966-1D28CB358F1E}" type="presOf" srcId="{AF2B3FD0-7F95-419F-9DF7-2FC737B4E6F7}" destId="{C0DCB46C-76AF-E248-8F69-1B6000F38FF1}" srcOrd="0" destOrd="0" presId="urn:microsoft.com/office/officeart/2009/3/layout/HorizontalOrganizationChart"/>
    <dgm:cxn modelId="{40D00E8C-CA63-1C49-92B9-FD51AE44DA90}" type="presOf" srcId="{1EAF174B-0A15-4126-AF70-9D04591D097C}" destId="{E3B1D078-24C0-1943-8185-281CCB611453}" srcOrd="0" destOrd="0" presId="urn:microsoft.com/office/officeart/2009/3/layout/HorizontalOrganizationChart"/>
    <dgm:cxn modelId="{1F1DC88E-C0D7-476E-B0B5-A94F0962FB1C}" srcId="{A59C9505-BE15-4321-9B44-688C770EE384}" destId="{8E15E31A-FB30-41CA-BA26-8CCB0D71B9CE}" srcOrd="0" destOrd="0" parTransId="{61A7988D-E09A-427B-9676-346104DC46D2}" sibTransId="{69F3B2AE-C881-4DE9-9EC8-009A8BACBC6F}"/>
    <dgm:cxn modelId="{03F54E95-94AF-174B-AE1C-28550E43D35E}" type="presOf" srcId="{61A7988D-E09A-427B-9676-346104DC46D2}" destId="{C49CCDC5-D67B-EF4C-927D-9D0CAEF7D2BE}" srcOrd="0" destOrd="0" presId="urn:microsoft.com/office/officeart/2009/3/layout/HorizontalOrganizationChart"/>
    <dgm:cxn modelId="{E38CF797-1930-3E45-9240-5F508A00676A}" type="presOf" srcId="{A59C9505-BE15-4321-9B44-688C770EE384}" destId="{55C7DC2E-1FFE-DD4F-A394-5869EC1C8710}" srcOrd="0" destOrd="0" presId="urn:microsoft.com/office/officeart/2009/3/layout/HorizontalOrganizationChart"/>
    <dgm:cxn modelId="{F92D7CA2-8BDD-A445-8A71-E00E56E16163}" type="presOf" srcId="{CCF1BC77-19BA-4845-9480-7238913A9030}" destId="{B0DFF524-2F4D-5047-A417-4B288817209F}" srcOrd="1" destOrd="0" presId="urn:microsoft.com/office/officeart/2009/3/layout/HorizontalOrganizationChart"/>
    <dgm:cxn modelId="{45611CB3-3B15-5C47-B2A7-6D32CE8CE4F2}" type="presOf" srcId="{009029F0-5C6D-45D6-9371-13B0ED2646BA}" destId="{0D2E72DE-12B7-5E4B-A305-49664AE32CDD}" srcOrd="0" destOrd="0" presId="urn:microsoft.com/office/officeart/2009/3/layout/HorizontalOrganizationChart"/>
    <dgm:cxn modelId="{92E72DC7-CAFA-4D82-90EC-027F32B8FD50}" srcId="{A59C9505-BE15-4321-9B44-688C770EE384}" destId="{AF2B3FD0-7F95-419F-9DF7-2FC737B4E6F7}" srcOrd="1" destOrd="0" parTransId="{009029F0-5C6D-45D6-9371-13B0ED2646BA}" sibTransId="{16476F29-3B1D-4ECC-AA94-D7584349FB8A}"/>
    <dgm:cxn modelId="{1D7C23CA-CD14-40ED-8DD4-ADAB699EC6FC}" srcId="{A59C9505-BE15-4321-9B44-688C770EE384}" destId="{113998F3-057B-460D-A047-D6E9AD5EEA7D}" srcOrd="2" destOrd="0" parTransId="{36ADA40C-11FC-4FD4-8260-C88020555CA9}" sibTransId="{93446EA5-2960-487A-89E2-188664ABE91D}"/>
    <dgm:cxn modelId="{6ED1A5D5-5BFD-7141-BDE9-0778AB9B3FC4}" type="presOf" srcId="{113998F3-057B-460D-A047-D6E9AD5EEA7D}" destId="{EC64B366-C0CC-5B4E-B483-1F6F08FA8FA8}" srcOrd="1" destOrd="0" presId="urn:microsoft.com/office/officeart/2009/3/layout/HorizontalOrganizationChart"/>
    <dgm:cxn modelId="{3B993ADD-AE56-ED4A-A460-95AA25FE6060}" type="presOf" srcId="{16CBB478-2D48-4CFB-8595-0A3EA6859350}" destId="{0B51D968-4B4E-BB42-817B-D2BAA926700A}" srcOrd="0" destOrd="0" presId="urn:microsoft.com/office/officeart/2009/3/layout/HorizontalOrganizationChart"/>
    <dgm:cxn modelId="{EA3990DD-A1F2-4648-91D5-CD6D66A9E6B8}" type="presOf" srcId="{CCF1BC77-19BA-4845-9480-7238913A9030}" destId="{992BD1CE-4E83-2C43-8013-850CEB08338F}" srcOrd="0" destOrd="0" presId="urn:microsoft.com/office/officeart/2009/3/layout/HorizontalOrganizationChart"/>
    <dgm:cxn modelId="{ACE1AEE2-AA40-6842-81F4-7BE381073858}" type="presOf" srcId="{113998F3-057B-460D-A047-D6E9AD5EEA7D}" destId="{68258EAD-CA65-D24C-B120-5D51B74E6E78}" srcOrd="0" destOrd="0" presId="urn:microsoft.com/office/officeart/2009/3/layout/HorizontalOrganizationChart"/>
    <dgm:cxn modelId="{5274AEF4-093E-6E43-887A-75C076CCE8C9}" type="presOf" srcId="{AF2B3FD0-7F95-419F-9DF7-2FC737B4E6F7}" destId="{22082604-BD5F-244C-8411-FE9BAADF014E}" srcOrd="1" destOrd="0" presId="urn:microsoft.com/office/officeart/2009/3/layout/HorizontalOrganizationChart"/>
    <dgm:cxn modelId="{FD3765F7-B149-EC48-839F-4C9E6FC129AA}" type="presOf" srcId="{8E15E31A-FB30-41CA-BA26-8CCB0D71B9CE}" destId="{5AD7DF65-44E5-EC47-9BE4-C5BC0B10CD9B}" srcOrd="1" destOrd="0" presId="urn:microsoft.com/office/officeart/2009/3/layout/HorizontalOrganizationChart"/>
    <dgm:cxn modelId="{98A79F2F-FC01-5740-98CA-C2D73960CE50}" type="presParOf" srcId="{E3B1D078-24C0-1943-8185-281CCB611453}" destId="{0D1A4191-CCC4-E245-AA9C-3E2FD61DAD31}" srcOrd="0" destOrd="0" presId="urn:microsoft.com/office/officeart/2009/3/layout/HorizontalOrganizationChart"/>
    <dgm:cxn modelId="{E5406E42-1EA4-A948-9146-2F20A1A392FC}" type="presParOf" srcId="{0D1A4191-CCC4-E245-AA9C-3E2FD61DAD31}" destId="{3791C3B5-65DC-1B42-A7FA-73BE7E40817E}" srcOrd="0" destOrd="0" presId="urn:microsoft.com/office/officeart/2009/3/layout/HorizontalOrganizationChart"/>
    <dgm:cxn modelId="{36F8CE6C-ECEA-894C-AED3-E88A216F31A4}" type="presParOf" srcId="{3791C3B5-65DC-1B42-A7FA-73BE7E40817E}" destId="{0B51D968-4B4E-BB42-817B-D2BAA926700A}" srcOrd="0" destOrd="0" presId="urn:microsoft.com/office/officeart/2009/3/layout/HorizontalOrganizationChart"/>
    <dgm:cxn modelId="{83B8E96D-F383-3242-BEE2-760A52A6EAE4}" type="presParOf" srcId="{3791C3B5-65DC-1B42-A7FA-73BE7E40817E}" destId="{9F500B16-999D-B447-A81B-7A19F4FB828B}" srcOrd="1" destOrd="0" presId="urn:microsoft.com/office/officeart/2009/3/layout/HorizontalOrganizationChart"/>
    <dgm:cxn modelId="{B15C7071-1311-5141-B108-CE205CB1F608}" type="presParOf" srcId="{0D1A4191-CCC4-E245-AA9C-3E2FD61DAD31}" destId="{0463022D-B6CC-324D-B113-4F8F55A2031E}" srcOrd="1" destOrd="0" presId="urn:microsoft.com/office/officeart/2009/3/layout/HorizontalOrganizationChart"/>
    <dgm:cxn modelId="{E1FF41A7-A389-A541-9EF6-94823D500E9A}" type="presParOf" srcId="{0D1A4191-CCC4-E245-AA9C-3E2FD61DAD31}" destId="{F8248CB8-B1A3-C942-9747-B060B6890569}" srcOrd="2" destOrd="0" presId="urn:microsoft.com/office/officeart/2009/3/layout/HorizontalOrganizationChart"/>
    <dgm:cxn modelId="{3365550C-4AEA-5641-AEA6-B495F6E7CB77}" type="presParOf" srcId="{E3B1D078-24C0-1943-8185-281CCB611453}" destId="{890E69F3-0915-8B46-94C5-A186E712FC7E}" srcOrd="1" destOrd="0" presId="urn:microsoft.com/office/officeart/2009/3/layout/HorizontalOrganizationChart"/>
    <dgm:cxn modelId="{948F42A0-C15A-A043-9647-8157B935F039}" type="presParOf" srcId="{890E69F3-0915-8B46-94C5-A186E712FC7E}" destId="{38A096F7-BF12-094F-94A7-E03BCF590F16}" srcOrd="0" destOrd="0" presId="urn:microsoft.com/office/officeart/2009/3/layout/HorizontalOrganizationChart"/>
    <dgm:cxn modelId="{D970EAD9-5855-D947-B55D-A0A84B40C44D}" type="presParOf" srcId="{38A096F7-BF12-094F-94A7-E03BCF590F16}" destId="{992BD1CE-4E83-2C43-8013-850CEB08338F}" srcOrd="0" destOrd="0" presId="urn:microsoft.com/office/officeart/2009/3/layout/HorizontalOrganizationChart"/>
    <dgm:cxn modelId="{FCC20992-6653-8745-9990-1B2DDE5F044B}" type="presParOf" srcId="{38A096F7-BF12-094F-94A7-E03BCF590F16}" destId="{B0DFF524-2F4D-5047-A417-4B288817209F}" srcOrd="1" destOrd="0" presId="urn:microsoft.com/office/officeart/2009/3/layout/HorizontalOrganizationChart"/>
    <dgm:cxn modelId="{C01E7BD4-3060-7946-BFEF-6118A1836683}" type="presParOf" srcId="{890E69F3-0915-8B46-94C5-A186E712FC7E}" destId="{BD2BF871-04B6-5D49-891A-6D97464BCB76}" srcOrd="1" destOrd="0" presId="urn:microsoft.com/office/officeart/2009/3/layout/HorizontalOrganizationChart"/>
    <dgm:cxn modelId="{9C752F83-02F1-5C42-8519-A29D4511C674}" type="presParOf" srcId="{890E69F3-0915-8B46-94C5-A186E712FC7E}" destId="{396AC36C-3BEC-C346-8EA6-7AE345267CA5}" srcOrd="2" destOrd="0" presId="urn:microsoft.com/office/officeart/2009/3/layout/HorizontalOrganizationChart"/>
    <dgm:cxn modelId="{6D487FA1-C652-CB49-8A1D-175A155FD299}" type="presParOf" srcId="{E3B1D078-24C0-1943-8185-281CCB611453}" destId="{E0E8A242-39D5-ED43-844E-701322174EA7}" srcOrd="2" destOrd="0" presId="urn:microsoft.com/office/officeart/2009/3/layout/HorizontalOrganizationChart"/>
    <dgm:cxn modelId="{BF4D26EC-EFE0-944C-AE16-DD8287489C2A}" type="presParOf" srcId="{E0E8A242-39D5-ED43-844E-701322174EA7}" destId="{F5FCF758-4C09-5144-9E2F-770FFF416896}" srcOrd="0" destOrd="0" presId="urn:microsoft.com/office/officeart/2009/3/layout/HorizontalOrganizationChart"/>
    <dgm:cxn modelId="{CC138F45-D40C-2B45-9906-26202CECFC36}" type="presParOf" srcId="{F5FCF758-4C09-5144-9E2F-770FFF416896}" destId="{55C7DC2E-1FFE-DD4F-A394-5869EC1C8710}" srcOrd="0" destOrd="0" presId="urn:microsoft.com/office/officeart/2009/3/layout/HorizontalOrganizationChart"/>
    <dgm:cxn modelId="{E1218245-71FE-0943-A336-7D43DA76FCA7}" type="presParOf" srcId="{F5FCF758-4C09-5144-9E2F-770FFF416896}" destId="{60E3C8B4-8DA8-1149-A094-CED57CFE9440}" srcOrd="1" destOrd="0" presId="urn:microsoft.com/office/officeart/2009/3/layout/HorizontalOrganizationChart"/>
    <dgm:cxn modelId="{6B252D55-5D3B-6D49-A888-03912CD5D49C}" type="presParOf" srcId="{E0E8A242-39D5-ED43-844E-701322174EA7}" destId="{68296108-783F-C64A-99C2-A03C06E640F9}" srcOrd="1" destOrd="0" presId="urn:microsoft.com/office/officeart/2009/3/layout/HorizontalOrganizationChart"/>
    <dgm:cxn modelId="{26080CD7-9300-E44C-9384-D00D94E3FF9D}" type="presParOf" srcId="{68296108-783F-C64A-99C2-A03C06E640F9}" destId="{C49CCDC5-D67B-EF4C-927D-9D0CAEF7D2BE}" srcOrd="0" destOrd="0" presId="urn:microsoft.com/office/officeart/2009/3/layout/HorizontalOrganizationChart"/>
    <dgm:cxn modelId="{492B1654-1492-5E43-B43C-A2656860561C}" type="presParOf" srcId="{68296108-783F-C64A-99C2-A03C06E640F9}" destId="{CA7E5914-8509-E44E-BF1A-24FC66D6A798}" srcOrd="1" destOrd="0" presId="urn:microsoft.com/office/officeart/2009/3/layout/HorizontalOrganizationChart"/>
    <dgm:cxn modelId="{02870594-7B48-5E46-9FF0-E746082F6A5D}" type="presParOf" srcId="{CA7E5914-8509-E44E-BF1A-24FC66D6A798}" destId="{A85BD55B-5C0B-B342-B38C-DE65374287F7}" srcOrd="0" destOrd="0" presId="urn:microsoft.com/office/officeart/2009/3/layout/HorizontalOrganizationChart"/>
    <dgm:cxn modelId="{F0BCAF2B-F9AE-1A43-A88B-2FEBD5177421}" type="presParOf" srcId="{A85BD55B-5C0B-B342-B38C-DE65374287F7}" destId="{1AC30035-2788-4B4D-91B2-969FF977AA1C}" srcOrd="0" destOrd="0" presId="urn:microsoft.com/office/officeart/2009/3/layout/HorizontalOrganizationChart"/>
    <dgm:cxn modelId="{DA19E98C-8DC1-8848-A779-637EFB671349}" type="presParOf" srcId="{A85BD55B-5C0B-B342-B38C-DE65374287F7}" destId="{5AD7DF65-44E5-EC47-9BE4-C5BC0B10CD9B}" srcOrd="1" destOrd="0" presId="urn:microsoft.com/office/officeart/2009/3/layout/HorizontalOrganizationChart"/>
    <dgm:cxn modelId="{105D2A53-1294-A64D-BC43-30CC21A54993}" type="presParOf" srcId="{CA7E5914-8509-E44E-BF1A-24FC66D6A798}" destId="{6955A4CC-A17F-C14E-A2EB-D04A63AC4B9D}" srcOrd="1" destOrd="0" presId="urn:microsoft.com/office/officeart/2009/3/layout/HorizontalOrganizationChart"/>
    <dgm:cxn modelId="{C35123AD-0148-CD46-826C-DF4E1C3F859C}" type="presParOf" srcId="{CA7E5914-8509-E44E-BF1A-24FC66D6A798}" destId="{DB4C0138-FADB-F343-BC72-C867BF77F51A}" srcOrd="2" destOrd="0" presId="urn:microsoft.com/office/officeart/2009/3/layout/HorizontalOrganizationChart"/>
    <dgm:cxn modelId="{763125A1-B2B9-114D-AE1D-6A3C4FAA0AD6}" type="presParOf" srcId="{68296108-783F-C64A-99C2-A03C06E640F9}" destId="{0D2E72DE-12B7-5E4B-A305-49664AE32CDD}" srcOrd="2" destOrd="0" presId="urn:microsoft.com/office/officeart/2009/3/layout/HorizontalOrganizationChart"/>
    <dgm:cxn modelId="{D824D55D-5F79-594D-999B-F9BE996CE984}" type="presParOf" srcId="{68296108-783F-C64A-99C2-A03C06E640F9}" destId="{9BA3B9E0-68C6-2D46-8A96-62158FCAA38E}" srcOrd="3" destOrd="0" presId="urn:microsoft.com/office/officeart/2009/3/layout/HorizontalOrganizationChart"/>
    <dgm:cxn modelId="{F1E319CB-6419-FB42-8F5B-AB26CB9B92BD}" type="presParOf" srcId="{9BA3B9E0-68C6-2D46-8A96-62158FCAA38E}" destId="{3090A2EC-EF13-8645-B6E0-2DC11BF0176F}" srcOrd="0" destOrd="0" presId="urn:microsoft.com/office/officeart/2009/3/layout/HorizontalOrganizationChart"/>
    <dgm:cxn modelId="{9B3004F1-E2CE-7F40-A5A7-93AB3A6BFF86}" type="presParOf" srcId="{3090A2EC-EF13-8645-B6E0-2DC11BF0176F}" destId="{C0DCB46C-76AF-E248-8F69-1B6000F38FF1}" srcOrd="0" destOrd="0" presId="urn:microsoft.com/office/officeart/2009/3/layout/HorizontalOrganizationChart"/>
    <dgm:cxn modelId="{66B80E4E-FD80-8042-88A0-C59D31FE7FAD}" type="presParOf" srcId="{3090A2EC-EF13-8645-B6E0-2DC11BF0176F}" destId="{22082604-BD5F-244C-8411-FE9BAADF014E}" srcOrd="1" destOrd="0" presId="urn:microsoft.com/office/officeart/2009/3/layout/HorizontalOrganizationChart"/>
    <dgm:cxn modelId="{11F29424-3E7F-F64B-9D12-1A210E66836F}" type="presParOf" srcId="{9BA3B9E0-68C6-2D46-8A96-62158FCAA38E}" destId="{5462D735-C47A-314F-AAB2-DBA5475BCCFB}" srcOrd="1" destOrd="0" presId="urn:microsoft.com/office/officeart/2009/3/layout/HorizontalOrganizationChart"/>
    <dgm:cxn modelId="{658267DF-D418-E849-B08B-46CFC2042FA3}" type="presParOf" srcId="{9BA3B9E0-68C6-2D46-8A96-62158FCAA38E}" destId="{072DC083-703E-FD41-A435-CE7E3DB5523A}" srcOrd="2" destOrd="0" presId="urn:microsoft.com/office/officeart/2009/3/layout/HorizontalOrganizationChart"/>
    <dgm:cxn modelId="{2FF8BA98-1848-2B4A-A4C5-E95E4959EEBE}" type="presParOf" srcId="{68296108-783F-C64A-99C2-A03C06E640F9}" destId="{FBEEC54D-2E14-7B4F-B73B-D560C4C55187}" srcOrd="4" destOrd="0" presId="urn:microsoft.com/office/officeart/2009/3/layout/HorizontalOrganizationChart"/>
    <dgm:cxn modelId="{18D3829C-0E40-FA45-B584-B237A1625B49}" type="presParOf" srcId="{68296108-783F-C64A-99C2-A03C06E640F9}" destId="{24A68918-A462-A540-A635-50E5AB8D80DA}" srcOrd="5" destOrd="0" presId="urn:microsoft.com/office/officeart/2009/3/layout/HorizontalOrganizationChart"/>
    <dgm:cxn modelId="{5BC484C6-21DD-584B-9CE1-665F07AB02CC}" type="presParOf" srcId="{24A68918-A462-A540-A635-50E5AB8D80DA}" destId="{955DB98B-8B41-E54B-8713-B769F976E147}" srcOrd="0" destOrd="0" presId="urn:microsoft.com/office/officeart/2009/3/layout/HorizontalOrganizationChart"/>
    <dgm:cxn modelId="{CC0F6E98-4B50-EC40-ADB5-C00F301E427D}" type="presParOf" srcId="{955DB98B-8B41-E54B-8713-B769F976E147}" destId="{68258EAD-CA65-D24C-B120-5D51B74E6E78}" srcOrd="0" destOrd="0" presId="urn:microsoft.com/office/officeart/2009/3/layout/HorizontalOrganizationChart"/>
    <dgm:cxn modelId="{5E5BE85A-028D-034B-A401-5DE597EBA7EF}" type="presParOf" srcId="{955DB98B-8B41-E54B-8713-B769F976E147}" destId="{EC64B366-C0CC-5B4E-B483-1F6F08FA8FA8}" srcOrd="1" destOrd="0" presId="urn:microsoft.com/office/officeart/2009/3/layout/HorizontalOrganizationChart"/>
    <dgm:cxn modelId="{CE6031D3-AC70-284E-B2FB-B70105D1AAD8}" type="presParOf" srcId="{24A68918-A462-A540-A635-50E5AB8D80DA}" destId="{F1AC00F8-30BC-F744-AE1E-C834486515A2}" srcOrd="1" destOrd="0" presId="urn:microsoft.com/office/officeart/2009/3/layout/HorizontalOrganizationChart"/>
    <dgm:cxn modelId="{CF1889F7-763D-B64A-AE3D-71E35C12A855}" type="presParOf" srcId="{24A68918-A462-A540-A635-50E5AB8D80DA}" destId="{0D728538-3556-DE44-A71C-64CD2C6E282B}" srcOrd="2" destOrd="0" presId="urn:microsoft.com/office/officeart/2009/3/layout/HorizontalOrganizationChart"/>
    <dgm:cxn modelId="{20FF2BA0-0930-144E-8D39-62849C1C5A52}" type="presParOf" srcId="{E0E8A242-39D5-ED43-844E-701322174EA7}" destId="{5A5C197A-8D61-3F48-B537-C48C8A8CDFA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920E9-A4D8-9E49-AB33-0015F574015F}">
      <dsp:nvSpPr>
        <dsp:cNvPr id="0" name=""/>
        <dsp:cNvSpPr/>
      </dsp:nvSpPr>
      <dsp:spPr>
        <a:xfrm>
          <a:off x="0" y="1187443"/>
          <a:ext cx="2996319" cy="1902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68B3B-72AF-9240-AA58-F8E93F19AB34}">
      <dsp:nvSpPr>
        <dsp:cNvPr id="0" name=""/>
        <dsp:cNvSpPr/>
      </dsp:nvSpPr>
      <dsp:spPr>
        <a:xfrm>
          <a:off x="332924" y="1503721"/>
          <a:ext cx="2996319" cy="1902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Ορατή παρουσία στους δημόσιους χώρους.</a:t>
          </a:r>
          <a:endParaRPr lang="en-US" sz="2100" kern="1200"/>
        </a:p>
      </dsp:txBody>
      <dsp:txXfrm>
        <a:off x="388651" y="1559448"/>
        <a:ext cx="2884865" cy="1791208"/>
      </dsp:txXfrm>
    </dsp:sp>
    <dsp:sp modelId="{052C5EA3-1FCD-544C-8068-7BA24A9B5881}">
      <dsp:nvSpPr>
        <dsp:cNvPr id="0" name=""/>
        <dsp:cNvSpPr/>
      </dsp:nvSpPr>
      <dsp:spPr>
        <a:xfrm>
          <a:off x="3662167" y="1187443"/>
          <a:ext cx="2996319" cy="1902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24610-0FAF-644C-96EE-6C6AAA7A1419}">
      <dsp:nvSpPr>
        <dsp:cNvPr id="0" name=""/>
        <dsp:cNvSpPr/>
      </dsp:nvSpPr>
      <dsp:spPr>
        <a:xfrm>
          <a:off x="3995092" y="1503721"/>
          <a:ext cx="2996319" cy="1902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Παρέμβαση σε περιπτώσεις μικροπαραβατικότητας, ρύπανσης και ανομίας.</a:t>
          </a:r>
          <a:endParaRPr lang="en-US" sz="2100" kern="1200"/>
        </a:p>
      </dsp:txBody>
      <dsp:txXfrm>
        <a:off x="4050819" y="1559448"/>
        <a:ext cx="2884865" cy="1791208"/>
      </dsp:txXfrm>
    </dsp:sp>
    <dsp:sp modelId="{10B7285F-0EF5-864C-ABC6-50D525B92D2B}">
      <dsp:nvSpPr>
        <dsp:cNvPr id="0" name=""/>
        <dsp:cNvSpPr/>
      </dsp:nvSpPr>
      <dsp:spPr>
        <a:xfrm>
          <a:off x="7324335" y="1187443"/>
          <a:ext cx="2996319" cy="1902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7523B-C339-0D4C-83E7-CE60F2278F49}">
      <dsp:nvSpPr>
        <dsp:cNvPr id="0" name=""/>
        <dsp:cNvSpPr/>
      </dsp:nvSpPr>
      <dsp:spPr>
        <a:xfrm>
          <a:off x="7657259" y="1503721"/>
          <a:ext cx="2996319" cy="1902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Καλλιέργεια εμπιστοσύνης και ασφάλειας στον δημότη.</a:t>
          </a:r>
          <a:endParaRPr lang="en-US" sz="2100" kern="1200"/>
        </a:p>
      </dsp:txBody>
      <dsp:txXfrm>
        <a:off x="7712986" y="1559448"/>
        <a:ext cx="2884865" cy="17912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9BF300-3303-8743-B819-0C8B6FA93615}">
      <dsp:nvSpPr>
        <dsp:cNvPr id="0" name=""/>
        <dsp:cNvSpPr/>
      </dsp:nvSpPr>
      <dsp:spPr>
        <a:xfrm>
          <a:off x="0" y="146993"/>
          <a:ext cx="10653579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Προώθηση αποκέντρωσης και λογοδοσίας</a:t>
          </a:r>
          <a:endParaRPr lang="en-US" sz="3200" kern="1200"/>
        </a:p>
      </dsp:txBody>
      <dsp:txXfrm>
        <a:off x="38381" y="185374"/>
        <a:ext cx="10576817" cy="709478"/>
      </dsp:txXfrm>
    </dsp:sp>
    <dsp:sp modelId="{CD7FAC33-6082-A04E-9F04-17B66B4AF1A5}">
      <dsp:nvSpPr>
        <dsp:cNvPr id="0" name=""/>
        <dsp:cNvSpPr/>
      </dsp:nvSpPr>
      <dsp:spPr>
        <a:xfrm>
          <a:off x="0" y="1025393"/>
          <a:ext cx="10653579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Διοικητική αυτονομία Δήμων</a:t>
          </a:r>
          <a:endParaRPr lang="en-US" sz="3200" kern="1200"/>
        </a:p>
      </dsp:txBody>
      <dsp:txXfrm>
        <a:off x="38381" y="1063774"/>
        <a:ext cx="10576817" cy="709478"/>
      </dsp:txXfrm>
    </dsp:sp>
    <dsp:sp modelId="{AAAB3CC1-A7B1-8445-BF09-83246ECE0E53}">
      <dsp:nvSpPr>
        <dsp:cNvPr id="0" name=""/>
        <dsp:cNvSpPr/>
      </dsp:nvSpPr>
      <dsp:spPr>
        <a:xfrm>
          <a:off x="0" y="1903794"/>
          <a:ext cx="10653579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Οι τοπικές αρχές καταρτίζουν στοχευμένες πολιτικές</a:t>
          </a:r>
          <a:endParaRPr lang="en-US" sz="3200" kern="1200"/>
        </a:p>
      </dsp:txBody>
      <dsp:txXfrm>
        <a:off x="38381" y="1942175"/>
        <a:ext cx="10576817" cy="709478"/>
      </dsp:txXfrm>
    </dsp:sp>
    <dsp:sp modelId="{4A647730-702B-EB44-85AE-E97256E4D949}">
      <dsp:nvSpPr>
        <dsp:cNvPr id="0" name=""/>
        <dsp:cNvSpPr/>
      </dsp:nvSpPr>
      <dsp:spPr>
        <a:xfrm>
          <a:off x="0" y="2782194"/>
          <a:ext cx="10653579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Προσαρμογή στις ιδιαιτερότητες κάθε περιοχής</a:t>
          </a:r>
          <a:endParaRPr lang="en-US" sz="3200" kern="1200"/>
        </a:p>
      </dsp:txBody>
      <dsp:txXfrm>
        <a:off x="38381" y="2820575"/>
        <a:ext cx="10576817" cy="709478"/>
      </dsp:txXfrm>
    </dsp:sp>
    <dsp:sp modelId="{C4C553F0-4322-B446-B0D4-F13C2BE92142}">
      <dsp:nvSpPr>
        <dsp:cNvPr id="0" name=""/>
        <dsp:cNvSpPr/>
      </dsp:nvSpPr>
      <dsp:spPr>
        <a:xfrm>
          <a:off x="0" y="3660594"/>
          <a:ext cx="10653579" cy="786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Πιο αποτελεσματική πρόληψη και διαχείριση προβλημάτων</a:t>
          </a:r>
          <a:endParaRPr lang="en-US" sz="3200" kern="1200"/>
        </a:p>
      </dsp:txBody>
      <dsp:txXfrm>
        <a:off x="38381" y="3698975"/>
        <a:ext cx="10576817" cy="7094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EEC54D-2E14-7B4F-B73B-D560C4C55187}">
      <dsp:nvSpPr>
        <dsp:cNvPr id="0" name=""/>
        <dsp:cNvSpPr/>
      </dsp:nvSpPr>
      <dsp:spPr>
        <a:xfrm>
          <a:off x="5039057" y="2915538"/>
          <a:ext cx="575464" cy="1237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732" y="0"/>
              </a:lnTo>
              <a:lnTo>
                <a:pt x="287732" y="1237249"/>
              </a:lnTo>
              <a:lnTo>
                <a:pt x="575464" y="12372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E72DE-12B7-5E4B-A305-49664AE32CDD}">
      <dsp:nvSpPr>
        <dsp:cNvPr id="0" name=""/>
        <dsp:cNvSpPr/>
      </dsp:nvSpPr>
      <dsp:spPr>
        <a:xfrm>
          <a:off x="5039057" y="2869818"/>
          <a:ext cx="5754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5464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9CCDC5-D67B-EF4C-927D-9D0CAEF7D2BE}">
      <dsp:nvSpPr>
        <dsp:cNvPr id="0" name=""/>
        <dsp:cNvSpPr/>
      </dsp:nvSpPr>
      <dsp:spPr>
        <a:xfrm>
          <a:off x="5039057" y="1678289"/>
          <a:ext cx="575464" cy="1237249"/>
        </a:xfrm>
        <a:custGeom>
          <a:avLst/>
          <a:gdLst/>
          <a:ahLst/>
          <a:cxnLst/>
          <a:rect l="0" t="0" r="0" b="0"/>
          <a:pathLst>
            <a:path>
              <a:moveTo>
                <a:pt x="0" y="1237249"/>
              </a:moveTo>
              <a:lnTo>
                <a:pt x="287732" y="1237249"/>
              </a:lnTo>
              <a:lnTo>
                <a:pt x="287732" y="0"/>
              </a:lnTo>
              <a:lnTo>
                <a:pt x="57546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1D968-4B4E-BB42-817B-D2BAA926700A}">
      <dsp:nvSpPr>
        <dsp:cNvPr id="0" name=""/>
        <dsp:cNvSpPr/>
      </dsp:nvSpPr>
      <dsp:spPr>
        <a:xfrm>
          <a:off x="2161732" y="2247"/>
          <a:ext cx="2877324" cy="87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Η Ένωση Δήμων καλεί Υπουργείο και Βουλή να επιταχύνουν την έγκριση.</a:t>
          </a:r>
          <a:endParaRPr lang="en-US" sz="1900" kern="1200"/>
        </a:p>
      </dsp:txBody>
      <dsp:txXfrm>
        <a:off x="2161732" y="2247"/>
        <a:ext cx="2877324" cy="877584"/>
      </dsp:txXfrm>
    </dsp:sp>
    <dsp:sp modelId="{992BD1CE-4E83-2C43-8013-850CEB08338F}">
      <dsp:nvSpPr>
        <dsp:cNvPr id="0" name=""/>
        <dsp:cNvSpPr/>
      </dsp:nvSpPr>
      <dsp:spPr>
        <a:xfrm>
          <a:off x="2161732" y="1239497"/>
          <a:ext cx="2877324" cy="87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Η Δημοτική Αστυνομία = Εργαλείο στην υπηρεσία του Δήμου και του πολίτη</a:t>
          </a:r>
          <a:endParaRPr lang="en-US" sz="1900" kern="1200"/>
        </a:p>
      </dsp:txBody>
      <dsp:txXfrm>
        <a:off x="2161732" y="1239497"/>
        <a:ext cx="2877324" cy="877584"/>
      </dsp:txXfrm>
    </dsp:sp>
    <dsp:sp modelId="{55C7DC2E-1FFE-DD4F-A394-5869EC1C8710}">
      <dsp:nvSpPr>
        <dsp:cNvPr id="0" name=""/>
        <dsp:cNvSpPr/>
      </dsp:nvSpPr>
      <dsp:spPr>
        <a:xfrm>
          <a:off x="2161732" y="2476746"/>
          <a:ext cx="2877324" cy="87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Επένδυση:</a:t>
          </a:r>
          <a:endParaRPr lang="en-US" sz="1900" kern="1200"/>
        </a:p>
      </dsp:txBody>
      <dsp:txXfrm>
        <a:off x="2161732" y="2476746"/>
        <a:ext cx="2877324" cy="877584"/>
      </dsp:txXfrm>
    </dsp:sp>
    <dsp:sp modelId="{1AC30035-2788-4B4D-91B2-969FF977AA1C}">
      <dsp:nvSpPr>
        <dsp:cNvPr id="0" name=""/>
        <dsp:cNvSpPr/>
      </dsp:nvSpPr>
      <dsp:spPr>
        <a:xfrm>
          <a:off x="5614521" y="1239497"/>
          <a:ext cx="2877324" cy="87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Στη δημόσια τάξη</a:t>
          </a:r>
          <a:endParaRPr lang="en-US" sz="1900" kern="1200"/>
        </a:p>
      </dsp:txBody>
      <dsp:txXfrm>
        <a:off x="5614521" y="1239497"/>
        <a:ext cx="2877324" cy="877584"/>
      </dsp:txXfrm>
    </dsp:sp>
    <dsp:sp modelId="{C0DCB46C-76AF-E248-8F69-1B6000F38FF1}">
      <dsp:nvSpPr>
        <dsp:cNvPr id="0" name=""/>
        <dsp:cNvSpPr/>
      </dsp:nvSpPr>
      <dsp:spPr>
        <a:xfrm>
          <a:off x="5614521" y="2476746"/>
          <a:ext cx="2877324" cy="87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Στην τοπική δημοκρατία</a:t>
          </a:r>
          <a:endParaRPr lang="en-US" sz="1900" kern="1200"/>
        </a:p>
      </dsp:txBody>
      <dsp:txXfrm>
        <a:off x="5614521" y="2476746"/>
        <a:ext cx="2877324" cy="877584"/>
      </dsp:txXfrm>
    </dsp:sp>
    <dsp:sp modelId="{68258EAD-CA65-D24C-B120-5D51B74E6E78}">
      <dsp:nvSpPr>
        <dsp:cNvPr id="0" name=""/>
        <dsp:cNvSpPr/>
      </dsp:nvSpPr>
      <dsp:spPr>
        <a:xfrm>
          <a:off x="5614521" y="3713996"/>
          <a:ext cx="2877324" cy="87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Στην ποιότητα ζωής των πόλεων</a:t>
          </a:r>
          <a:endParaRPr lang="en-US" sz="1900" kern="1200"/>
        </a:p>
      </dsp:txBody>
      <dsp:txXfrm>
        <a:off x="5614521" y="3713996"/>
        <a:ext cx="2877324" cy="877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6/30/25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6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6/30/25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6/30/25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9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6/30/25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6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6/30/25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6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6/30/25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7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6/30/25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7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6/30/25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1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6/30/25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0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6/30/25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9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6/30/25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64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6/30/25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2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94" r:id="rId6"/>
    <p:sldLayoutId id="2147483689" r:id="rId7"/>
    <p:sldLayoutId id="2147483690" r:id="rId8"/>
    <p:sldLayoutId id="2147483691" r:id="rId9"/>
    <p:sldLayoutId id="2147483693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DA9942F-A18C-9E9D-BF08-9291C54E1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0403DE-0834-CF5D-1223-95A79792D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7675" y="-1175704"/>
            <a:ext cx="13087350" cy="3565678"/>
          </a:xfrm>
        </p:spPr>
        <p:txBody>
          <a:bodyPr>
            <a:normAutofit/>
          </a:bodyPr>
          <a:lstStyle/>
          <a:p>
            <a:r>
              <a:rPr lang="el-GR" sz="4800" dirty="0"/>
              <a:t>Η Στρατηγική Αναγκαιότητα Δημιουργίας </a:t>
            </a:r>
            <a:br>
              <a:rPr lang="el-GR" sz="4800" dirty="0"/>
            </a:br>
            <a:r>
              <a:rPr lang="el-GR" sz="4800" dirty="0"/>
              <a:t>Δημοτικής Αστυνομίας</a:t>
            </a:r>
            <a:endParaRPr lang="en-CY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5D7D6-6961-3C53-2017-311500923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9809" y="5853241"/>
            <a:ext cx="6572382" cy="558089"/>
          </a:xfrm>
        </p:spPr>
        <p:txBody>
          <a:bodyPr anchor="t">
            <a:normAutofit/>
          </a:bodyPr>
          <a:lstStyle/>
          <a:p>
            <a:r>
              <a:rPr lang="el-GR" sz="2000" dirty="0"/>
              <a:t>Πέμπτη 3 Ιουλίου 2025</a:t>
            </a:r>
            <a:endParaRPr lang="en-CY" sz="2000" dirty="0"/>
          </a:p>
        </p:txBody>
      </p:sp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F44CD0E0-9B8C-264F-6AE0-4D25BA8DC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809" y="2613309"/>
            <a:ext cx="6572382" cy="279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18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ofessional Background Vectors - Download Free High-Quality Vectors from  Freepik | Freepik">
            <a:extLst>
              <a:ext uri="{FF2B5EF4-FFF2-40B4-BE49-F238E27FC236}">
                <a16:creationId xmlns:a16="http://schemas.microsoft.com/office/drawing/2014/main" id="{98703D7E-502D-91EE-1811-DDF907340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298450"/>
            <a:ext cx="9398000" cy="626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7DE271AA-B13D-127B-31C2-070146FFF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CF7A34-4B6C-B244-6DA2-70EB0DADB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431" y="1537022"/>
            <a:ext cx="3710319" cy="4132257"/>
          </a:xfrm>
        </p:spPr>
        <p:txBody>
          <a:bodyPr anchor="t">
            <a:normAutofit/>
          </a:bodyPr>
          <a:lstStyle/>
          <a:p>
            <a:pPr algn="r"/>
            <a:r>
              <a:rPr lang="el-GR"/>
              <a:t>Εισαγωγή</a:t>
            </a:r>
            <a:endParaRPr lang="en-CY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81048-6871-358A-54E2-60800DC6F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920" y="1512141"/>
            <a:ext cx="5019247" cy="4157138"/>
          </a:xfrm>
        </p:spPr>
        <p:txBody>
          <a:bodyPr>
            <a:normAutofit/>
          </a:bodyPr>
          <a:lstStyle/>
          <a:p>
            <a:r>
              <a:rPr lang="el-GR" sz="1700" dirty="0"/>
              <a:t>Η Ένωση Δήμων Κύπρου υποστηρίζει την άμεση ανάγκη θεσμοθέτησης Δημοτικής Αστυνομίας.</a:t>
            </a:r>
          </a:p>
          <a:p>
            <a:r>
              <a:rPr lang="el-GR" sz="1700" dirty="0"/>
              <a:t>Δεν πρόκειται για απλή θεσμική καινοτομία αλλά για κρίσιμη μεταρρύθμιση.</a:t>
            </a:r>
          </a:p>
          <a:p>
            <a:r>
              <a:rPr lang="el-GR" sz="1700" dirty="0"/>
              <a:t>Κύριοι στόχοι:</a:t>
            </a:r>
          </a:p>
          <a:p>
            <a:pPr lvl="1"/>
            <a:r>
              <a:rPr lang="el-GR" sz="1700" dirty="0"/>
              <a:t>Αποτελεσματικότερη εξυπηρέτηση των πολιτών</a:t>
            </a:r>
          </a:p>
          <a:p>
            <a:pPr lvl="1"/>
            <a:r>
              <a:rPr lang="el-GR" sz="1700" dirty="0"/>
              <a:t>Βελτίωση της καθημερινότητας</a:t>
            </a:r>
          </a:p>
          <a:p>
            <a:pPr lvl="1"/>
            <a:r>
              <a:rPr lang="el-GR" sz="1700" dirty="0"/>
              <a:t>Ενίσχυση της δημόσιας τάξης</a:t>
            </a:r>
          </a:p>
          <a:p>
            <a:r>
              <a:rPr lang="el-GR" sz="1700" dirty="0"/>
              <a:t>Έχει κατατεθεί σχετικό νομοσχέδιο στο Υπουργείο Δικαιοσύνης για διαβούλευση. </a:t>
            </a:r>
          </a:p>
        </p:txBody>
      </p:sp>
      <p:pic>
        <p:nvPicPr>
          <p:cNvPr id="9" name="Picture 8" descr="A blue and white logo&#10;&#10;AI-generated content may be incorrect.">
            <a:extLst>
              <a:ext uri="{FF2B5EF4-FFF2-40B4-BE49-F238E27FC236}">
                <a16:creationId xmlns:a16="http://schemas.microsoft.com/office/drawing/2014/main" id="{28523630-0A4D-7765-8B30-386F50005F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9769" y="5619856"/>
            <a:ext cx="2664139" cy="113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2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A666-31BF-6299-6C68-36D436934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1. Ενίσχυση Ασφάλειας Πολιτών</a:t>
            </a:r>
            <a:endParaRPr lang="en-CY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8B2209F-489C-AAB4-D58F-16C9981456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blue and white logo&#10;&#10;AI-generated content may be incorrect.">
            <a:extLst>
              <a:ext uri="{FF2B5EF4-FFF2-40B4-BE49-F238E27FC236}">
                <a16:creationId xmlns:a16="http://schemas.microsoft.com/office/drawing/2014/main" id="{ED68A664-0A2E-050E-B60B-2B3AC6BC2B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19769" y="5619856"/>
            <a:ext cx="2664139" cy="113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69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E271AA-B13D-127B-31C2-070146FFF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E3A635-BDC5-FB83-EFBC-EA538A58B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431" y="2264921"/>
            <a:ext cx="3817036" cy="3534717"/>
          </a:xfrm>
        </p:spPr>
        <p:txBody>
          <a:bodyPr anchor="t">
            <a:normAutofit/>
          </a:bodyPr>
          <a:lstStyle/>
          <a:p>
            <a:r>
              <a:rPr lang="el-GR" dirty="0"/>
              <a:t>2. Υποστηρικτικός Ρόλος προς  την Αστυνομία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AC6DA-33B4-2CE4-7BE2-A649AA4F0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268" y="2242189"/>
            <a:ext cx="4954900" cy="3556000"/>
          </a:xfrm>
        </p:spPr>
        <p:txBody>
          <a:bodyPr>
            <a:normAutofit/>
          </a:bodyPr>
          <a:lstStyle/>
          <a:p>
            <a:r>
              <a:rPr lang="el-GR"/>
              <a:t>Δεν την υποκαθιστά – τη συμπληρώνει.</a:t>
            </a:r>
          </a:p>
          <a:p>
            <a:r>
              <a:rPr lang="el-GR"/>
              <a:t>Ανάληψη καθηκόντων καθημερινής φύσεως (κανονισμοί, τοπικές ρυθμίσεις).</a:t>
            </a:r>
          </a:p>
          <a:p>
            <a:r>
              <a:rPr lang="el-GR"/>
              <a:t>Αποφόρτιση της κρατικής Αστυνομίας από διοικητικά ζητήματα.</a:t>
            </a:r>
            <a:endParaRPr lang="el-GR" dirty="0"/>
          </a:p>
        </p:txBody>
      </p:sp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084F24E-FA14-A7A3-2953-355946B0B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9769" y="5619856"/>
            <a:ext cx="2664139" cy="113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39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9511223-F73D-772B-6D44-F64267F3B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008A3A5-CFEE-6C46-1790-319CDA5C6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754619-8B14-210F-C341-06431EBA3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1396999"/>
            <a:ext cx="2786388" cy="2032001"/>
          </a:xfrm>
        </p:spPr>
        <p:txBody>
          <a:bodyPr anchor="t">
            <a:normAutofit/>
          </a:bodyPr>
          <a:lstStyle/>
          <a:p>
            <a:r>
              <a:rPr lang="el-GR" sz="2800"/>
              <a:t>3. Καθημερινά Ζητήματα - Πρακτικές Λύσεις</a:t>
            </a:r>
            <a:endParaRPr lang="en-CY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C5453-478D-9D40-388B-4F658DCB0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0408" y="1483360"/>
            <a:ext cx="7013171" cy="4430096"/>
          </a:xfrm>
        </p:spPr>
        <p:txBody>
          <a:bodyPr>
            <a:normAutofit/>
          </a:bodyPr>
          <a:lstStyle/>
          <a:p>
            <a:r>
              <a:rPr lang="el-GR" sz="2400" b="1" dirty="0"/>
              <a:t>Η Δημοτική Αστυνομία θα επιλαμβάνεται:</a:t>
            </a:r>
          </a:p>
          <a:p>
            <a:pPr lvl="1"/>
            <a:r>
              <a:rPr lang="el-GR" sz="2400" dirty="0"/>
              <a:t>Παράνομη στάθμευση και κυκλοφοριακή συμφόρηση</a:t>
            </a:r>
            <a:endParaRPr lang="en-US" sz="2400" dirty="0"/>
          </a:p>
          <a:p>
            <a:pPr lvl="1"/>
            <a:r>
              <a:rPr lang="el-GR" sz="2400" dirty="0"/>
              <a:t>Παράνομες εμπορικές δραστηριότητες</a:t>
            </a:r>
          </a:p>
          <a:p>
            <a:pPr lvl="1"/>
            <a:r>
              <a:rPr lang="el-GR" sz="2400" dirty="0"/>
              <a:t>Ηχορύπανση και ρύπανση κοινόχρηστων χώρων</a:t>
            </a:r>
          </a:p>
          <a:p>
            <a:pPr lvl="1"/>
            <a:r>
              <a:rPr lang="el-GR" sz="2400" dirty="0"/>
              <a:t>Παράνομη ρίψη αποβλήτων</a:t>
            </a:r>
          </a:p>
          <a:p>
            <a:pPr lvl="1"/>
            <a:r>
              <a:rPr lang="el-GR" sz="2400" dirty="0"/>
              <a:t>Καταπάτηση παραλιών και δημόσιων εκτάσεων</a:t>
            </a:r>
          </a:p>
          <a:p>
            <a:pPr lvl="1"/>
            <a:r>
              <a:rPr lang="el-GR" sz="2400" dirty="0"/>
              <a:t>Άμεση αντιμετώπιση χρόνιων προβλημάτων → βελτίωση ποιότητας ζωής</a:t>
            </a:r>
          </a:p>
          <a:p>
            <a:endParaRPr lang="en-CY" sz="2400" dirty="0"/>
          </a:p>
        </p:txBody>
      </p:sp>
      <p:pic>
        <p:nvPicPr>
          <p:cNvPr id="6" name="Picture 5" descr="A blue and white logo&#10;&#10;AI-generated content may be incorrect.">
            <a:extLst>
              <a:ext uri="{FF2B5EF4-FFF2-40B4-BE49-F238E27FC236}">
                <a16:creationId xmlns:a16="http://schemas.microsoft.com/office/drawing/2014/main" id="{9F48A0C7-5375-B363-F894-7A68C2354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9769" y="5619856"/>
            <a:ext cx="2664139" cy="113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31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B79CA-1CB8-A133-67D7-E2B7AC1F9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4D2E91-3DFD-CE70-4F19-792663937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7" y="1039882"/>
            <a:ext cx="4158605" cy="4778235"/>
          </a:xfrm>
        </p:spPr>
        <p:txBody>
          <a:bodyPr anchor="t">
            <a:normAutofit/>
          </a:bodyPr>
          <a:lstStyle/>
          <a:p>
            <a:r>
              <a:rPr lang="el-GR" dirty="0"/>
              <a:t>4. Θεσμικές Αρμοδιότητες και Εξουσίες</a:t>
            </a:r>
            <a:endParaRPr lang="en-C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913D1-5A99-30D7-6390-B383FF4E4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2120" y="1039882"/>
            <a:ext cx="6144768" cy="5179925"/>
          </a:xfrm>
        </p:spPr>
        <p:txBody>
          <a:bodyPr anchor="t">
            <a:normAutofit/>
          </a:bodyPr>
          <a:lstStyle/>
          <a:p>
            <a:r>
              <a:rPr lang="el-GR" b="1" dirty="0"/>
              <a:t>Το νομοσχέδιο προβλέπει εξουσίες επιβολής για:</a:t>
            </a:r>
          </a:p>
          <a:p>
            <a:pPr lvl="1"/>
            <a:r>
              <a:rPr lang="el-GR" dirty="0"/>
              <a:t>Τους περί Δήμων Νόμους</a:t>
            </a:r>
          </a:p>
          <a:p>
            <a:pPr lvl="1"/>
            <a:r>
              <a:rPr lang="el-GR" dirty="0"/>
              <a:t>Δημόσια υγεία και αντικαπνιστικό νόμο</a:t>
            </a:r>
          </a:p>
          <a:p>
            <a:pPr lvl="1"/>
            <a:r>
              <a:rPr lang="el-GR" dirty="0"/>
              <a:t>Ρύθμιση ωρών </a:t>
            </a:r>
            <a:r>
              <a:rPr lang="el-GR" dirty="0" err="1"/>
              <a:t>ηχοεκπομπής</a:t>
            </a:r>
            <a:endParaRPr lang="el-GR" dirty="0"/>
          </a:p>
          <a:p>
            <a:pPr lvl="1"/>
            <a:r>
              <a:rPr lang="el-GR" dirty="0"/>
              <a:t>Πώληση και κατανάλωση αλκοόλ</a:t>
            </a:r>
          </a:p>
          <a:p>
            <a:pPr lvl="1"/>
            <a:r>
              <a:rPr lang="el-GR" dirty="0"/>
              <a:t>Προστασία παραλιών – αποτροπή αυθαίρετων χρήσεων</a:t>
            </a:r>
          </a:p>
          <a:p>
            <a:pPr lvl="1"/>
            <a:r>
              <a:rPr lang="el-GR" dirty="0"/>
              <a:t>Ρύπανση δημόσιων χώρων</a:t>
            </a:r>
          </a:p>
          <a:p>
            <a:pPr lvl="1"/>
            <a:r>
              <a:rPr lang="el-GR" dirty="0"/>
              <a:t>Κυκλοφορία ποδηλάτων και τοπικές τροχαίες ρυθμίσεις</a:t>
            </a:r>
          </a:p>
          <a:p>
            <a:pPr lvl="1"/>
            <a:r>
              <a:rPr lang="el-GR" dirty="0"/>
              <a:t>Εφαρμογή του Νόμου περί Εξώδικης Ρύθμισης Αδικημάτων</a:t>
            </a:r>
          </a:p>
        </p:txBody>
      </p:sp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868E79D-0D90-FAF7-A8F5-0F27A57F0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9769" y="5619856"/>
            <a:ext cx="2664139" cy="113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0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CECC8-EE12-5F73-BACA-E28397D20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5. Ενίσχυση Τοπικής Διακυβέρνησης</a:t>
            </a:r>
            <a:endParaRPr lang="en-CY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28D1942-96C9-AF07-A53B-97713C4EE6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004184"/>
              </p:ext>
            </p:extLst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855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949D1-0F90-A45E-EBF4-948A7A5F6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Κάλεσμα σε Δράση</a:t>
            </a:r>
            <a:endParaRPr lang="en-CY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4073232-850B-1A22-9126-96F893A88B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blue and white logo&#10;&#10;AI-generated content may be incorrect.">
            <a:extLst>
              <a:ext uri="{FF2B5EF4-FFF2-40B4-BE49-F238E27FC236}">
                <a16:creationId xmlns:a16="http://schemas.microsoft.com/office/drawing/2014/main" id="{6444A0B0-F120-C70E-135A-709A69845E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19769" y="5619856"/>
            <a:ext cx="2664139" cy="113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99752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287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VanillaVTI</vt:lpstr>
      <vt:lpstr>Η Στρατηγική Αναγκαιότητα Δημιουργίας  Δημοτικής Αστυνομίας</vt:lpstr>
      <vt:lpstr>Εισαγωγή</vt:lpstr>
      <vt:lpstr>1. Ενίσχυση Ασφάλειας Πολιτών</vt:lpstr>
      <vt:lpstr>2. Υποστηρικτικός Ρόλος προς  την Αστυνομία</vt:lpstr>
      <vt:lpstr>3. Καθημερινά Ζητήματα - Πρακτικές Λύσεις</vt:lpstr>
      <vt:lpstr>4. Θεσμικές Αρμοδιότητες και Εξουσίες</vt:lpstr>
      <vt:lpstr>5. Ενίσχυση Τοπικής Διακυβέρνησης</vt:lpstr>
      <vt:lpstr>Κάλεσμα σε Δράση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Στρατηγική Αναγκαιότητα Δημιουργίας  Δημοτικής Αστυνομίας</dc:title>
  <dc:creator>Anna Manousopoulou</dc:creator>
  <cp:lastModifiedBy>marios manousopoulos</cp:lastModifiedBy>
  <cp:revision>3</cp:revision>
  <dcterms:created xsi:type="dcterms:W3CDTF">2025-06-30T19:45:51Z</dcterms:created>
  <dcterms:modified xsi:type="dcterms:W3CDTF">2025-06-30T20:26:56Z</dcterms:modified>
</cp:coreProperties>
</file>